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63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D60F8-DAA7-4C1D-A2CB-0B222AA99DA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66079-BDD3-4C7D-B752-CE02F2A6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2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America's Argumentative Adventure: The Politics of Reconstruction -- NHD Project (10:01)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ticket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6079-BDD3-4C7D-B752-CE02F2A65E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1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DE1ADE3-DDCC-4ACE-94B7-BF153D44CA92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DE3-DDCC-4ACE-94B7-BF153D44CA92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DE3-DDCC-4ACE-94B7-BF153D44CA92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DE3-DDCC-4ACE-94B7-BF153D44CA92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DE3-DDCC-4ACE-94B7-BF153D44CA92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DE3-DDCC-4ACE-94B7-BF153D44CA92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E1ADE3-DDCC-4ACE-94B7-BF153D44CA92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DE1ADE3-DDCC-4ACE-94B7-BF153D44CA92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DE3-DDCC-4ACE-94B7-BF153D44CA92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DE3-DDCC-4ACE-94B7-BF153D44CA92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DE3-DDCC-4ACE-94B7-BF153D44CA92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DE1ADE3-DDCC-4ACE-94B7-BF153D44CA92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frKu8Iqw8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discoveryeducation.com/techbook2:concept/view/guidConceptId/361C94CF-1AD8-45B0-93DB-817916B7A0E9/guidCourseId/3D825171-B15F-42C8-A31E-EE9E65D8291C/citGuid/32ADAB48-2FF4-444A-B5B4-86B48D80E630/languageId/eng/readingLevelId/11/includeHeader/true/#/tab=explore-tab&amp;page=1&amp;subTab=explore-main-tab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429000" cy="4325112"/>
          </a:xfrm>
        </p:spPr>
        <p:txBody>
          <a:bodyPr/>
          <a:lstStyle/>
          <a:p>
            <a:r>
              <a:rPr lang="en-US" dirty="0" smtClean="0"/>
              <a:t>How did Lincoln’s death change the course of reconstruction?</a:t>
            </a:r>
            <a:endParaRPr lang="en-US" dirty="0"/>
          </a:p>
        </p:txBody>
      </p:sp>
      <p:pic>
        <p:nvPicPr>
          <p:cNvPr id="4" name="Picture 2" descr="http://www.americanyawp.com/text/wp-content/uploads/Lincoln_and_Johns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71386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 rot="21212432">
            <a:off x="782219" y="4275675"/>
            <a:ext cx="29718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Warm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50378"/>
      </p:ext>
    </p:extLst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Reconstruction &amp; Its Aftermath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>
            <a:normAutofit/>
          </a:bodyPr>
          <a:lstStyle/>
          <a:p>
            <a:r>
              <a:rPr lang="en-US" smtClean="0"/>
              <a:t>8-5 </a:t>
            </a:r>
            <a:r>
              <a:rPr lang="en-US" dirty="0" smtClean="0"/>
              <a:t>Congress Takes Charge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Anger Over Black Codes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Many Northern Congressmen upset w/ Johnson’s “Restoration”</a:t>
            </a:r>
          </a:p>
          <a:p>
            <a:pPr lvl="1"/>
            <a:r>
              <a:rPr lang="en-US" dirty="0" smtClean="0"/>
              <a:t>South should be punished more</a:t>
            </a:r>
          </a:p>
          <a:p>
            <a:pPr lvl="1"/>
            <a:r>
              <a:rPr lang="en-US" dirty="0" smtClean="0"/>
              <a:t>Final straw…</a:t>
            </a:r>
          </a:p>
          <a:p>
            <a:pPr lvl="2"/>
            <a:r>
              <a:rPr lang="en-US" dirty="0" smtClean="0"/>
              <a:t>Southern states pass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Codes</a:t>
            </a:r>
          </a:p>
          <a:p>
            <a:pPr lvl="3"/>
            <a:r>
              <a:rPr lang="en-US" dirty="0" smtClean="0"/>
              <a:t>Laws that strictly limited freedom of former slaves</a:t>
            </a:r>
          </a:p>
          <a:p>
            <a:pPr lvl="3"/>
            <a:r>
              <a:rPr lang="en-US" dirty="0" smtClean="0"/>
              <a:t>AA’s could not…</a:t>
            </a:r>
          </a:p>
          <a:p>
            <a:pPr lvl="4"/>
            <a:r>
              <a:rPr lang="en-US" dirty="0" smtClean="0"/>
              <a:t>Own guns or meet after dark</a:t>
            </a:r>
          </a:p>
          <a:p>
            <a:pPr lvl="4"/>
            <a:r>
              <a:rPr lang="en-US" dirty="0" smtClean="0"/>
              <a:t>Jailed w/o jobs</a:t>
            </a:r>
          </a:p>
          <a:p>
            <a:pPr lvl="4"/>
            <a:r>
              <a:rPr lang="en-US" dirty="0" smtClean="0"/>
              <a:t>Only jobs allowed was farmer or servant</a:t>
            </a:r>
          </a:p>
          <a:p>
            <a:pPr lvl="4"/>
            <a:r>
              <a:rPr lang="en-US" dirty="0" smtClean="0"/>
              <a:t>No voting</a:t>
            </a:r>
          </a:p>
          <a:p>
            <a:r>
              <a:rPr lang="en-US" dirty="0" smtClean="0"/>
              <a:t>Many believed if laws allowed to stay… Civil War would have been all for nothing</a:t>
            </a:r>
          </a:p>
          <a:p>
            <a:pPr lvl="1"/>
            <a:r>
              <a:rPr lang="en-US" dirty="0" smtClean="0"/>
              <a:t>Soldiers died in vein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://websupport1.citytech.cuny.edu/Faculty/pcatapano/US2/US%20Images/worsethanslav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4114800" cy="4211241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 rot="461265">
            <a:off x="5953512" y="418472"/>
            <a:ext cx="29718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Visual Vocab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Radical Republicans opposed Johnson’s plans </a:t>
            </a:r>
          </a:p>
          <a:p>
            <a:pPr lvl="1"/>
            <a:r>
              <a:rPr lang="en-US" dirty="0" smtClean="0"/>
              <a:t>Wanted to protect </a:t>
            </a:r>
            <a:r>
              <a:rPr lang="en-US" dirty="0" err="1" smtClean="0"/>
              <a:t>rts</a:t>
            </a:r>
            <a:r>
              <a:rPr lang="en-US" dirty="0" smtClean="0"/>
              <a:t>. of former slaves &amp; severely punish south</a:t>
            </a:r>
          </a:p>
          <a:p>
            <a:pPr lvl="1"/>
            <a:r>
              <a:rPr lang="en-US" dirty="0" smtClean="0"/>
              <a:t>Also wanted to give freedmen the vote b/c…</a:t>
            </a:r>
          </a:p>
          <a:p>
            <a:pPr lvl="2"/>
            <a:r>
              <a:rPr lang="en-US" dirty="0" smtClean="0"/>
              <a:t>Right thing to do</a:t>
            </a:r>
          </a:p>
          <a:p>
            <a:pPr lvl="2"/>
            <a:r>
              <a:rPr lang="en-US" dirty="0" smtClean="0"/>
              <a:t>Probably vote republican</a:t>
            </a:r>
          </a:p>
          <a:p>
            <a:r>
              <a:rPr lang="en-US" dirty="0" smtClean="0"/>
              <a:t>Moderate Republicans</a:t>
            </a:r>
          </a:p>
          <a:p>
            <a:pPr lvl="1"/>
            <a:r>
              <a:rPr lang="en-US" dirty="0" smtClean="0"/>
              <a:t>Less eager to punish but…</a:t>
            </a:r>
          </a:p>
          <a:p>
            <a:pPr lvl="1"/>
            <a:r>
              <a:rPr lang="en-US" dirty="0" smtClean="0"/>
              <a:t>Still not happy w/ Johnson’s plan</a:t>
            </a:r>
          </a:p>
          <a:p>
            <a:r>
              <a:rPr lang="en-US" dirty="0" smtClean="0"/>
              <a:t>Both groups believed Congress should make rules for reconstruction</a:t>
            </a:r>
          </a:p>
          <a:p>
            <a:r>
              <a:rPr lang="en-US" dirty="0" smtClean="0"/>
              <a:t>1865- Congress sets up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Committee on Reconstruction</a:t>
            </a:r>
          </a:p>
          <a:p>
            <a:pPr lvl="1"/>
            <a:r>
              <a:rPr lang="en-US" dirty="0" smtClean="0"/>
              <a:t>Members of both Senate and House</a:t>
            </a:r>
          </a:p>
          <a:p>
            <a:pPr lvl="1"/>
            <a:r>
              <a:rPr lang="en-US" dirty="0" smtClean="0"/>
              <a:t>Tasked to create plan to replace Johnson’s</a:t>
            </a:r>
          </a:p>
        </p:txBody>
      </p:sp>
      <p:pic>
        <p:nvPicPr>
          <p:cNvPr id="7169" name="Picture 1" descr="C:\Program Files\Microsoft Office\MEDIA\CAGCAT10\j0233018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2722"/>
            <a:ext cx="3962400" cy="4025112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461265">
            <a:off x="5986561" y="342271"/>
            <a:ext cx="29718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) Joint Committee?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Freedmen’s Bureau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recommendation of committee was new Freedmen’s Bureau Bill</a:t>
            </a:r>
          </a:p>
          <a:p>
            <a:pPr lvl="1"/>
            <a:r>
              <a:rPr lang="en-US" dirty="0" smtClean="0"/>
              <a:t>Passed in Feb. 1866</a:t>
            </a:r>
          </a:p>
          <a:p>
            <a:r>
              <a:rPr lang="en-US" dirty="0" smtClean="0"/>
              <a:t>Extended life of Freedmen’s Bureau</a:t>
            </a:r>
          </a:p>
          <a:p>
            <a:pPr lvl="1"/>
            <a:r>
              <a:rPr lang="en-US" dirty="0" smtClean="0"/>
              <a:t>There to continue w/ aid of former slaves as transition into citizens</a:t>
            </a:r>
          </a:p>
          <a:p>
            <a:pPr lvl="2"/>
            <a:r>
              <a:rPr lang="en-US" dirty="0" smtClean="0"/>
              <a:t>Provided…</a:t>
            </a:r>
          </a:p>
          <a:p>
            <a:pPr lvl="4"/>
            <a:r>
              <a:rPr lang="en-US" dirty="0" smtClean="0"/>
              <a:t>Food</a:t>
            </a:r>
          </a:p>
          <a:p>
            <a:pPr lvl="4"/>
            <a:r>
              <a:rPr lang="en-US" dirty="0" smtClean="0"/>
              <a:t>Medicine</a:t>
            </a:r>
          </a:p>
          <a:p>
            <a:pPr lvl="4"/>
            <a:r>
              <a:rPr lang="en-US" dirty="0" smtClean="0"/>
              <a:t>Land</a:t>
            </a:r>
          </a:p>
          <a:p>
            <a:pPr lvl="4"/>
            <a:r>
              <a:rPr lang="en-US" dirty="0" smtClean="0"/>
              <a:t>Education</a:t>
            </a:r>
          </a:p>
        </p:txBody>
      </p:sp>
      <p:pic>
        <p:nvPicPr>
          <p:cNvPr id="2050" name="Picture 2" descr="http://upload.wikimedia.org/wikipedia/commons/thumb/f/f6/Freedman_bureau_harpers_cartoon.jpg/300px-Freedman_bureau_harpers_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0793" y="2514600"/>
            <a:ext cx="4524608" cy="3781425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461265">
            <a:off x="6882282" y="284757"/>
            <a:ext cx="2008836" cy="163723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 Bill?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Johnson and Congress Clash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49424"/>
            <a:ext cx="4572000" cy="46085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Johnson refused to sign bill into law?!?</a:t>
            </a:r>
          </a:p>
          <a:p>
            <a:pPr lvl="1"/>
            <a:r>
              <a:rPr lang="en-US" dirty="0" smtClean="0"/>
              <a:t>Why???</a:t>
            </a:r>
          </a:p>
          <a:p>
            <a:pPr lvl="2"/>
            <a:r>
              <a:rPr lang="en-US" dirty="0" smtClean="0"/>
              <a:t>Bill also gave Bureau power to try cases against people interfering w/ civil rights of AA’s</a:t>
            </a:r>
          </a:p>
          <a:p>
            <a:pPr lvl="4"/>
            <a:r>
              <a:rPr lang="en-US" dirty="0" smtClean="0"/>
              <a:t>Johnson believed these should be handled by states</a:t>
            </a:r>
          </a:p>
          <a:p>
            <a:r>
              <a:rPr lang="en-US" dirty="0" smtClean="0"/>
              <a:t>June 1866- Congress passes 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Defined US citizenship to include AA’s</a:t>
            </a:r>
          </a:p>
          <a:p>
            <a:pPr lvl="1"/>
            <a:r>
              <a:rPr lang="en-US" dirty="0" smtClean="0"/>
              <a:t>Johnson urges Southern states to oppose it</a:t>
            </a:r>
          </a:p>
          <a:p>
            <a:pPr lvl="2"/>
            <a:r>
              <a:rPr lang="en-US" dirty="0" smtClean="0"/>
              <a:t>What!!!</a:t>
            </a:r>
          </a:p>
          <a:p>
            <a:pPr lvl="4"/>
            <a:r>
              <a:rPr lang="en-US" dirty="0" smtClean="0"/>
              <a:t>Southern states weren’t  yet allowed to represent in Congress yet</a:t>
            </a:r>
          </a:p>
          <a:p>
            <a:r>
              <a:rPr lang="en-US" dirty="0" smtClean="0"/>
              <a:t>Johnson then declares war on Republicans in Congress</a:t>
            </a:r>
          </a:p>
          <a:p>
            <a:pPr lvl="1"/>
            <a:r>
              <a:rPr lang="en-US" dirty="0" smtClean="0"/>
              <a:t>Tries to fill Congress w/ Democrats</a:t>
            </a:r>
          </a:p>
          <a:p>
            <a:pPr lvl="2"/>
            <a:r>
              <a:rPr lang="en-US" dirty="0" smtClean="0"/>
              <a:t>Doesn’t work</a:t>
            </a:r>
          </a:p>
          <a:p>
            <a:pPr lvl="2"/>
            <a:r>
              <a:rPr lang="en-US" dirty="0" smtClean="0"/>
              <a:t>Republicans win 2/3rds of seats in both House and Senate</a:t>
            </a:r>
            <a:endParaRPr lang="en-US" dirty="0"/>
          </a:p>
        </p:txBody>
      </p:sp>
      <p:pic>
        <p:nvPicPr>
          <p:cNvPr id="6146" name="Picture 2" descr="http://2.bp.blogspot.com/-Sqla0CazA0I/UBnLtOqR-9I/AAAAAAAAARc/9onhgpGDHAg/s1600/get-attachment-2.asp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209800"/>
            <a:ext cx="4286250" cy="3457576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461265">
            <a:off x="6650455" y="298772"/>
            <a:ext cx="2309872" cy="160920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) He did what?!?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21242028">
            <a:off x="560605" y="5082275"/>
            <a:ext cx="2464072" cy="168250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6) 14th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Congress in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953000" cy="51751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With such a majority…</a:t>
            </a:r>
          </a:p>
          <a:p>
            <a:pPr lvl="1"/>
            <a:r>
              <a:rPr lang="en-US" dirty="0" smtClean="0"/>
              <a:t>Republicans took control of reconstruction</a:t>
            </a:r>
          </a:p>
          <a:p>
            <a:r>
              <a:rPr lang="en-US" dirty="0" smtClean="0"/>
              <a:t>2 March 1867- put south under </a:t>
            </a:r>
            <a:r>
              <a:rPr lang="en-US" b="1" i="1" u="sng" dirty="0" smtClean="0"/>
              <a:t>Martial Law</a:t>
            </a:r>
            <a:r>
              <a:rPr lang="en-US" dirty="0" smtClean="0"/>
              <a:t>, or military law</a:t>
            </a:r>
          </a:p>
          <a:p>
            <a:pPr lvl="1"/>
            <a:r>
              <a:rPr lang="en-US" dirty="0" smtClean="0"/>
              <a:t>Divided 10 Rebel states in 5 military districts and set in the army to take over</a:t>
            </a:r>
          </a:p>
          <a:p>
            <a:pPr lvl="2"/>
            <a:r>
              <a:rPr lang="en-US" dirty="0" smtClean="0"/>
              <a:t> can’t become state again until elect new reps and write new constitutions</a:t>
            </a:r>
          </a:p>
          <a:p>
            <a:pPr lvl="4"/>
            <a:r>
              <a:rPr lang="en-US" dirty="0" smtClean="0"/>
              <a:t>AA men over 21 would be allowed to vote</a:t>
            </a:r>
          </a:p>
          <a:p>
            <a:pPr lvl="4"/>
            <a:r>
              <a:rPr lang="en-US" dirty="0" smtClean="0"/>
              <a:t>Former Confederate leaders &amp; politicians could not vote or run for office</a:t>
            </a:r>
          </a:p>
          <a:p>
            <a:pPr lvl="4"/>
            <a:r>
              <a:rPr lang="en-US" dirty="0" smtClean="0"/>
              <a:t>Each state would have to ratify 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r>
              <a:rPr lang="en-US" dirty="0" smtClean="0"/>
              <a:t>b/c Johnson disapproved of Congress plans…</a:t>
            </a:r>
          </a:p>
          <a:p>
            <a:pPr lvl="1"/>
            <a:r>
              <a:rPr lang="en-US" dirty="0" smtClean="0"/>
              <a:t>He vetoed everything, and ignored their overrides</a:t>
            </a:r>
          </a:p>
          <a:p>
            <a:r>
              <a:rPr lang="en-US" dirty="0" smtClean="0"/>
              <a:t>Congress had had enough!</a:t>
            </a:r>
          </a:p>
          <a:p>
            <a:pPr lvl="1"/>
            <a:r>
              <a:rPr lang="en-US" dirty="0" smtClean="0"/>
              <a:t>Feb. 1868- Congress votes to i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mpeach </a:t>
            </a:r>
            <a:r>
              <a:rPr lang="en-US" dirty="0" smtClean="0"/>
              <a:t>, or charge  Johnson w/ crimes</a:t>
            </a:r>
          </a:p>
          <a:p>
            <a:pPr lvl="2"/>
            <a:r>
              <a:rPr lang="en-US" dirty="0" smtClean="0"/>
              <a:t>If found guilty, removed him from office</a:t>
            </a:r>
          </a:p>
          <a:p>
            <a:pPr lvl="2"/>
            <a:r>
              <a:rPr lang="en-US" dirty="0" smtClean="0"/>
              <a:t>Vote takes place after trial and is allowed to remain as President by single vote!</a:t>
            </a:r>
            <a:endParaRPr lang="en-US" dirty="0"/>
          </a:p>
        </p:txBody>
      </p:sp>
      <p:pic>
        <p:nvPicPr>
          <p:cNvPr id="5122" name="Picture 2" descr="http://mrkash.com/activities/images/johnsonimpeachm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045210"/>
            <a:ext cx="4114800" cy="2714626"/>
          </a:xfrm>
          <a:prstGeom prst="rect">
            <a:avLst/>
          </a:prstGeom>
          <a:noFill/>
        </p:spPr>
      </p:pic>
      <p:pic>
        <p:nvPicPr>
          <p:cNvPr id="5124" name="Picture 4" descr="http://bloximages.chicago2.vip.townnews.com/pantagraph.com/content/tncms/assets/v3/editorial/2/62/2623c32e-f9f1-11e1-95e7-0019bb2963f4/504ba6318038b.preview-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838200"/>
            <a:ext cx="2438399" cy="3289501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461265">
            <a:off x="4491367" y="5242830"/>
            <a:ext cx="2574881" cy="16165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) Impeach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 rot="21350828">
            <a:off x="5053550" y="202064"/>
            <a:ext cx="2542099" cy="15645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7) Martial Law 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Ulysses S. Grant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49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1868- Republicans help elect US Grant</a:t>
            </a:r>
          </a:p>
          <a:p>
            <a:pPr lvl="1"/>
            <a:r>
              <a:rPr lang="en-US" dirty="0" smtClean="0"/>
              <a:t>They could work w/ him!</a:t>
            </a:r>
          </a:p>
          <a:p>
            <a:pPr lvl="2"/>
            <a:r>
              <a:rPr lang="en-US" dirty="0" smtClean="0"/>
              <a:t>Southern black vote pushed him over the top</a:t>
            </a:r>
          </a:p>
          <a:p>
            <a:pPr lvl="2"/>
            <a:r>
              <a:rPr lang="en-US" dirty="0" smtClean="0"/>
              <a:t>Encouraged Republicans to secure voting </a:t>
            </a:r>
            <a:r>
              <a:rPr lang="en-US" dirty="0" err="1" smtClean="0"/>
              <a:t>rts</a:t>
            </a:r>
            <a:r>
              <a:rPr lang="en-US" dirty="0" smtClean="0"/>
              <a:t> for all AA men</a:t>
            </a:r>
          </a:p>
          <a:p>
            <a:r>
              <a:rPr lang="en-US" dirty="0" smtClean="0"/>
              <a:t>Feb. 1869- Congress passed the 15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Says vote can’t be denied on “account of race, color, or former condition of servitude”</a:t>
            </a:r>
          </a:p>
          <a:p>
            <a:pPr lvl="2"/>
            <a:r>
              <a:rPr lang="en-US" dirty="0" smtClean="0"/>
              <a:t>Former Confederate states had to sign it or they could not get their states back from military control</a:t>
            </a:r>
          </a:p>
          <a:p>
            <a:pPr lvl="2"/>
            <a:r>
              <a:rPr lang="en-US" dirty="0" smtClean="0"/>
              <a:t>Also helped in North where freedmen where still not allowed to vote</a:t>
            </a:r>
            <a:endParaRPr lang="en-US" dirty="0"/>
          </a:p>
        </p:txBody>
      </p:sp>
      <p:pic>
        <p:nvPicPr>
          <p:cNvPr id="4098" name="Picture 2" descr="http://t3.gstatic.com/images?q=tbn:ANd9GcRaOfjXXBLXeqljJQSgwDY_hYZWlMXMJ5jxKR5JkNv6gxxfinoZ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4419600" cy="3333751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461265">
            <a:off x="5953512" y="418472"/>
            <a:ext cx="29718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9) 15th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Exit Ticket: Digital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3434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Discovery Education Reconstruction Reading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676400"/>
            <a:ext cx="8229600" cy="381000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Open the 8-4 CCR Discovery Ed assignment on </a:t>
            </a:r>
            <a:r>
              <a:rPr lang="en-US" dirty="0" err="1" smtClean="0"/>
              <a:t>Goformative</a:t>
            </a:r>
            <a:r>
              <a:rPr lang="en-US" dirty="0" smtClean="0"/>
              <a:t> and complete the assignment using the link on the left.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*You will first need to go to MY NC ED CLOUD and login and click on Discovery Ed to get the link to open!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247</TotalTime>
  <Words>658</Words>
  <Application>Microsoft Office PowerPoint</Application>
  <PresentationFormat>On-screen Show (4:3)</PresentationFormat>
  <Paragraphs>94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Georgia</vt:lpstr>
      <vt:lpstr>Trebuchet MS</vt:lpstr>
      <vt:lpstr>Wingdings 2</vt:lpstr>
      <vt:lpstr>Urban</vt:lpstr>
      <vt:lpstr>Warm Up</vt:lpstr>
      <vt:lpstr>Reconstruction &amp; Its Aftermath</vt:lpstr>
      <vt:lpstr>Anger Over Black Codes</vt:lpstr>
      <vt:lpstr>Setting the Stage</vt:lpstr>
      <vt:lpstr>Freedmen’s Bureau Extension</vt:lpstr>
      <vt:lpstr>Johnson and Congress Clash</vt:lpstr>
      <vt:lpstr>Congress in Control</vt:lpstr>
      <vt:lpstr>President Ulysses S. Grant</vt:lpstr>
      <vt:lpstr>Exit Ticket: Digital Activity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&amp; Its Aftermath</dc:title>
  <dc:creator>kristopher.wazaney</dc:creator>
  <cp:lastModifiedBy>Orlando, Amanda K.</cp:lastModifiedBy>
  <cp:revision>26</cp:revision>
  <dcterms:created xsi:type="dcterms:W3CDTF">2013-03-12T23:53:08Z</dcterms:created>
  <dcterms:modified xsi:type="dcterms:W3CDTF">2019-02-13T15:52:17Z</dcterms:modified>
</cp:coreProperties>
</file>