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69A61-5B40-4820-B84B-DCDCC8E5CC8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CC3C-D7FC-4177-8905-6702A797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CC3C-D7FC-4177-8905-6702A79774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2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187DE4-43B5-4807-89FD-99A5E239AE6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99BDB04-9899-4937-A136-FCD7B189D6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ghost+town&amp;source=images&amp;cd=&amp;cad=rja&amp;docid=ABZfcIDGdm6ozM&amp;tbnid=d95SBoqJlmU4NM:&amp;ved=0CAUQjRw&amp;url=http://commons.wikimedia.org/wiki/File:Goldfield_Ghost_Town_01.jpg&amp;ei=b75_UcGQA4ie9QSF6ICwAQ&amp;bvm=bv.45645796,d.eWU&amp;psig=AFQjCNEbY-hzM2P-jss593at6NIg-KZaNA&amp;ust=1367412710413281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9-2 How the West was Developed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181600" cy="1205462"/>
          </a:xfrm>
        </p:spPr>
        <p:txBody>
          <a:bodyPr/>
          <a:lstStyle/>
          <a:p>
            <a:r>
              <a:rPr lang="en-US" u="sng" dirty="0"/>
              <a:t>GOLD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u="sng" dirty="0" smtClean="0"/>
              <a:t>SILVER, &amp; LAND</a:t>
            </a:r>
            <a:r>
              <a:rPr lang="en-US" dirty="0" smtClean="0"/>
              <a:t> </a:t>
            </a:r>
            <a:r>
              <a:rPr lang="en-US" dirty="0"/>
              <a:t>attracted </a:t>
            </a:r>
            <a:r>
              <a:rPr lang="en-US" u="sng" dirty="0"/>
              <a:t>THOUSANDS</a:t>
            </a:r>
            <a:r>
              <a:rPr lang="en-US" dirty="0"/>
              <a:t> of settlers to the west!!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Native Americans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383976" cy="58521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Used animal for food and other essentials of life</a:t>
            </a:r>
          </a:p>
          <a:p>
            <a:pPr lvl="1"/>
            <a:r>
              <a:rPr lang="en-US" b="1" dirty="0"/>
              <a:t>American hunters began to slaughter the buffalo so they would </a:t>
            </a:r>
            <a:r>
              <a:rPr lang="en-US" b="1" dirty="0" smtClean="0"/>
              <a:t>not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block trains, 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/>
              <a:t>sport, </a:t>
            </a:r>
            <a:endParaRPr lang="en-US" dirty="0" smtClean="0"/>
          </a:p>
          <a:p>
            <a:pPr lvl="2"/>
            <a:r>
              <a:rPr lang="en-US" dirty="0" smtClean="0"/>
              <a:t>or </a:t>
            </a:r>
            <a:r>
              <a:rPr lang="en-US" dirty="0"/>
              <a:t>for their hides</a:t>
            </a:r>
          </a:p>
          <a:p>
            <a:r>
              <a:rPr lang="en-US" dirty="0" smtClean="0"/>
              <a:t>Government </a:t>
            </a:r>
            <a:r>
              <a:rPr lang="en-US" dirty="0"/>
              <a:t>encouraged this to try and force Indians to change to a farming life style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3528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Native Americans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Government moves Native Americans to reservations</a:t>
            </a:r>
          </a:p>
          <a:p>
            <a:pPr lvl="1"/>
            <a:r>
              <a:rPr lang="en-US" b="1" dirty="0" smtClean="0"/>
              <a:t>Gov. </a:t>
            </a:r>
            <a:r>
              <a:rPr lang="en-US" b="1" dirty="0"/>
              <a:t>broke many promises to deliver food </a:t>
            </a:r>
            <a:r>
              <a:rPr lang="en-US" b="1" dirty="0" smtClean="0"/>
              <a:t>&amp; supplies.</a:t>
            </a:r>
          </a:p>
          <a:p>
            <a:pPr lvl="2"/>
            <a:r>
              <a:rPr lang="en-US" b="1" dirty="0"/>
              <a:t>W</a:t>
            </a:r>
            <a:r>
              <a:rPr lang="en-US" b="1" dirty="0" smtClean="0"/>
              <a:t>hat </a:t>
            </a:r>
            <a:r>
              <a:rPr lang="en-US" b="1" dirty="0"/>
              <a:t>was delivered was of inferior quality</a:t>
            </a:r>
          </a:p>
          <a:p>
            <a:pPr lvl="1"/>
            <a:r>
              <a:rPr lang="en-US" dirty="0"/>
              <a:t>Some </a:t>
            </a:r>
            <a:r>
              <a:rPr lang="en-US" dirty="0" smtClean="0"/>
              <a:t>NA accepted </a:t>
            </a:r>
            <a:r>
              <a:rPr lang="en-US" dirty="0"/>
              <a:t>policy and relocated peacefully </a:t>
            </a:r>
            <a:endParaRPr lang="en-US" dirty="0" smtClean="0"/>
          </a:p>
          <a:p>
            <a:pPr lvl="2"/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others did </a:t>
            </a:r>
            <a:r>
              <a:rPr lang="en-US" dirty="0" smtClean="0"/>
              <a:t>not</a:t>
            </a:r>
          </a:p>
          <a:p>
            <a:pPr lvl="3"/>
            <a:r>
              <a:rPr lang="en-US" b="1" dirty="0"/>
              <a:t>L</a:t>
            </a:r>
            <a:r>
              <a:rPr lang="en-US" b="1" dirty="0" smtClean="0"/>
              <a:t>ead </a:t>
            </a:r>
            <a:r>
              <a:rPr lang="en-US" b="1" dirty="0"/>
              <a:t>to the Indian Wars (mainly with the Cheyenne and the Sioux)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52" y="2049607"/>
            <a:ext cx="3631119" cy="27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 rot="593895">
            <a:off x="6058708" y="4972640"/>
            <a:ext cx="21336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Define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Native Americans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Native American resistance leads to war</a:t>
            </a:r>
          </a:p>
          <a:p>
            <a:pPr lvl="1"/>
            <a:r>
              <a:rPr lang="en-US" b="1" dirty="0"/>
              <a:t>Chief Black Kettle </a:t>
            </a:r>
            <a:r>
              <a:rPr lang="en-US" dirty="0"/>
              <a:t>and the </a:t>
            </a:r>
            <a:r>
              <a:rPr lang="en-US" b="1" dirty="0"/>
              <a:t>Cheyenne</a:t>
            </a:r>
            <a:r>
              <a:rPr lang="en-US" dirty="0"/>
              <a:t> resisted after more than 100 men women and children were killed by US army.</a:t>
            </a:r>
          </a:p>
          <a:p>
            <a:pPr lvl="1"/>
            <a:r>
              <a:rPr lang="en-US" b="1" dirty="0"/>
              <a:t>General Custer killed Black Kettle and most of his followers in 1868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105025" cy="24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1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Native Americans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Little Bighorn</a:t>
            </a:r>
          </a:p>
          <a:p>
            <a:pPr lvl="1"/>
            <a:r>
              <a:rPr lang="en-US" b="1" dirty="0"/>
              <a:t>1000s of Sioux and Cheyenne warriors under Sitting Bull and Crazy Horse surrounded and killed General Custer and his men.</a:t>
            </a:r>
          </a:p>
          <a:p>
            <a:r>
              <a:rPr lang="en-US" b="1" dirty="0"/>
              <a:t>Geronimo</a:t>
            </a:r>
          </a:p>
          <a:p>
            <a:pPr lvl="1"/>
            <a:r>
              <a:rPr lang="en-US" b="1" dirty="0"/>
              <a:t>Apache warrior who fled to Mexico with his men after escaping the reservation </a:t>
            </a:r>
            <a:endParaRPr lang="en-US" b="1" dirty="0" smtClean="0"/>
          </a:p>
          <a:p>
            <a:pPr lvl="1"/>
            <a:r>
              <a:rPr lang="en-US" b="1" dirty="0" smtClean="0"/>
              <a:t>led </a:t>
            </a:r>
            <a:r>
              <a:rPr lang="en-US" b="1" dirty="0"/>
              <a:t>raids on the people of Arizona.  </a:t>
            </a:r>
            <a:endParaRPr lang="en-US" b="1" dirty="0" smtClean="0"/>
          </a:p>
          <a:p>
            <a:pPr lvl="1"/>
            <a:r>
              <a:rPr lang="en-US" b="1" dirty="0" smtClean="0"/>
              <a:t>Last </a:t>
            </a:r>
            <a:r>
              <a:rPr lang="en-US" b="1" dirty="0"/>
              <a:t>Native American to formally surrender to US in 1886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3" y="2133782"/>
            <a:ext cx="1230883" cy="220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782"/>
            <a:ext cx="1395248" cy="21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43275"/>
            <a:ext cx="212420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1545217" cy="20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xplosion 1 10"/>
          <p:cNvSpPr/>
          <p:nvPr/>
        </p:nvSpPr>
        <p:spPr>
          <a:xfrm rot="593895">
            <a:off x="6607764" y="5187087"/>
            <a:ext cx="2542662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Happened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Native Americans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5334000" cy="62474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Sioux prophet prophesied in </a:t>
            </a:r>
            <a:r>
              <a:rPr lang="en-US" dirty="0" smtClean="0"/>
              <a:t>1890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if they perform a ritual dance known as the ghost dance the Sioux would regain its former </a:t>
            </a:r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Believed it would </a:t>
            </a:r>
            <a:r>
              <a:rPr lang="en-US" dirty="0"/>
              <a:t>reunite the living with the spirits of the dead and bring peace, prosperity, and unity to native peoples throughout the region</a:t>
            </a:r>
          </a:p>
          <a:p>
            <a:pPr lvl="1"/>
            <a:r>
              <a:rPr lang="en-US" dirty="0"/>
              <a:t>Believing that Sitting Bull was behind this dance the US army went to his camp to arrest him and he was killed in the scuffle</a:t>
            </a:r>
          </a:p>
          <a:p>
            <a:pPr lvl="1"/>
            <a:r>
              <a:rPr lang="en-US" dirty="0"/>
              <a:t>Several hundred Sioux fled in fear after Sitting Bull’s death.  </a:t>
            </a:r>
            <a:endParaRPr lang="en-US" dirty="0" smtClean="0"/>
          </a:p>
          <a:p>
            <a:r>
              <a:rPr lang="en-US" b="1" dirty="0" smtClean="0"/>
              <a:t>They </a:t>
            </a:r>
            <a:r>
              <a:rPr lang="en-US" b="1" dirty="0"/>
              <a:t>gathered at Wounded Knee Creek in South Dakota.</a:t>
            </a:r>
          </a:p>
          <a:p>
            <a:pPr lvl="1"/>
            <a:r>
              <a:rPr lang="en-US" b="1" dirty="0" smtClean="0"/>
              <a:t>December </a:t>
            </a:r>
            <a:r>
              <a:rPr lang="en-US" b="1" dirty="0"/>
              <a:t>29, 1890 all the men women and children were slaughtered at Wounded Knee by the US army after a shot rang out.</a:t>
            </a:r>
          </a:p>
          <a:p>
            <a:r>
              <a:rPr lang="en-US" b="1" dirty="0" smtClean="0"/>
              <a:t>Conflict </a:t>
            </a:r>
            <a:r>
              <a:rPr lang="en-US" b="1" dirty="0"/>
              <a:t>with Native Americans ends with the Massacre at Wounded Knee</a:t>
            </a:r>
          </a:p>
        </p:txBody>
      </p:sp>
      <p:pic>
        <p:nvPicPr>
          <p:cNvPr id="5" name="Picture 4" descr="TAJ_C18_P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9332"/>
            <a:ext cx="3352800" cy="224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64" y="3706625"/>
            <a:ext cx="3749736" cy="221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 rot="593895">
            <a:off x="6466403" y="209179"/>
            <a:ext cx="2565707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Happened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 rot="593895">
            <a:off x="6050430" y="5243321"/>
            <a:ext cx="2986741" cy="15015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Importance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what ways did the transcontinental railroad help boost the American Economy?</a:t>
            </a:r>
          </a:p>
          <a:p>
            <a:r>
              <a:rPr lang="en-US" dirty="0" smtClean="0"/>
              <a:t>How did conflict with Native Americans and US Gov. grow and how did it come to an end?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11" y="2514600"/>
            <a:ext cx="2381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 rot="593895">
            <a:off x="6466403" y="209179"/>
            <a:ext cx="2565707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Exit Ticket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Harrington" panose="04040505050A02020702" pitchFamily="82" charset="0"/>
              </a:rPr>
              <a:t>Mining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5181600" cy="4946587"/>
          </a:xfrm>
        </p:spPr>
        <p:txBody>
          <a:bodyPr>
            <a:normAutofit/>
          </a:bodyPr>
          <a:lstStyle/>
          <a:p>
            <a:r>
              <a:rPr lang="en-US" b="1" dirty="0"/>
              <a:t>Gold is discovered at Pike’s </a:t>
            </a:r>
            <a:r>
              <a:rPr lang="en-US" b="1" dirty="0" smtClean="0"/>
              <a:t>Peak</a:t>
            </a:r>
          </a:p>
          <a:p>
            <a:pPr lvl="1"/>
            <a:r>
              <a:rPr lang="en-US" dirty="0" smtClean="0"/>
              <a:t>1858 </a:t>
            </a:r>
            <a:r>
              <a:rPr lang="en-US" dirty="0"/>
              <a:t>new gold rush this time in Colorado</a:t>
            </a:r>
          </a:p>
          <a:p>
            <a:r>
              <a:rPr lang="en-US" b="1" dirty="0"/>
              <a:t>Comstock Lode </a:t>
            </a:r>
            <a:r>
              <a:rPr lang="en-US" b="1" dirty="0" smtClean="0"/>
              <a:t>discovered</a:t>
            </a:r>
          </a:p>
          <a:p>
            <a:pPr lvl="1"/>
            <a:r>
              <a:rPr lang="en-US" dirty="0" smtClean="0"/>
              <a:t>Discovered veins (gold and silver</a:t>
            </a:r>
            <a:r>
              <a:rPr lang="en-US" dirty="0"/>
              <a:t>) in </a:t>
            </a:r>
            <a:r>
              <a:rPr lang="en-US" dirty="0" smtClean="0"/>
              <a:t>Nevada </a:t>
            </a:r>
          </a:p>
          <a:p>
            <a:pPr lvl="2"/>
            <a:r>
              <a:rPr lang="en-US" dirty="0" smtClean="0"/>
              <a:t>Named </a:t>
            </a:r>
            <a:r>
              <a:rPr lang="en-US" dirty="0"/>
              <a:t>after an owner of the claim</a:t>
            </a:r>
          </a:p>
          <a:p>
            <a:pPr lvl="1"/>
            <a:r>
              <a:rPr lang="en-US" dirty="0"/>
              <a:t>Yielded about 300 </a:t>
            </a:r>
            <a:r>
              <a:rPr lang="en-US" dirty="0" smtClean="0"/>
              <a:t>million plus </a:t>
            </a:r>
            <a:r>
              <a:rPr lang="en-US" dirty="0"/>
              <a:t>in gold and silver. </a:t>
            </a:r>
          </a:p>
          <a:p>
            <a:r>
              <a:rPr lang="en-US" dirty="0"/>
              <a:t>Mining Companies form</a:t>
            </a:r>
          </a:p>
          <a:p>
            <a:pPr lvl="1"/>
            <a:r>
              <a:rPr lang="en-US" dirty="0" smtClean="0"/>
              <a:t>Gold </a:t>
            </a:r>
            <a:r>
              <a:rPr lang="en-US" dirty="0"/>
              <a:t>was found in deep veins </a:t>
            </a:r>
            <a:endParaRPr lang="en-US" dirty="0" smtClean="0"/>
          </a:p>
          <a:p>
            <a:pPr lvl="2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took many workers and expensive machinery to extract it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pPr marL="109728" indent="0" algn="ctr">
              <a:buNone/>
            </a:pP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7432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 rot="593895">
            <a:off x="5977978" y="681535"/>
            <a:ext cx="2742036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Westward why?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arrington" panose="04040505050A02020702" pitchFamily="82" charset="0"/>
              </a:rPr>
              <a:t>Mining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Boomtowns</a:t>
            </a:r>
            <a:r>
              <a:rPr lang="en-US" dirty="0" smtClean="0"/>
              <a:t> </a:t>
            </a:r>
            <a:r>
              <a:rPr lang="en-US" dirty="0"/>
              <a:t>appear</a:t>
            </a:r>
          </a:p>
          <a:p>
            <a:pPr lvl="1"/>
            <a:r>
              <a:rPr lang="en-US" b="1" dirty="0" smtClean="0"/>
              <a:t>Towns </a:t>
            </a:r>
            <a:r>
              <a:rPr lang="en-US" b="1" dirty="0"/>
              <a:t>that went </a:t>
            </a:r>
            <a:r>
              <a:rPr lang="en-US" b="1" dirty="0" smtClean="0"/>
              <a:t>up almost </a:t>
            </a:r>
            <a:r>
              <a:rPr lang="en-US" b="1" dirty="0"/>
              <a:t>overnight</a:t>
            </a:r>
          </a:p>
          <a:p>
            <a:pPr lvl="1"/>
            <a:r>
              <a:rPr lang="en-US" dirty="0"/>
              <a:t>Often wild and lawless places </a:t>
            </a:r>
            <a:endParaRPr lang="en-US" dirty="0" smtClean="0"/>
          </a:p>
          <a:p>
            <a:pPr lvl="2"/>
            <a:r>
              <a:rPr lang="en-US" dirty="0"/>
              <a:t>C</a:t>
            </a:r>
            <a:r>
              <a:rPr lang="en-US" dirty="0" smtClean="0"/>
              <a:t>itizens </a:t>
            </a:r>
            <a:r>
              <a:rPr lang="en-US" dirty="0"/>
              <a:t>formed vigilante groups to act as judge jury and executioner.</a:t>
            </a:r>
          </a:p>
          <a:p>
            <a:pPr lvl="3"/>
            <a:r>
              <a:rPr lang="en-US" dirty="0" smtClean="0"/>
              <a:t>Most </a:t>
            </a:r>
            <a:r>
              <a:rPr lang="en-US" dirty="0"/>
              <a:t>people carried </a:t>
            </a:r>
            <a:r>
              <a:rPr lang="en-US" dirty="0" smtClean="0"/>
              <a:t>guns </a:t>
            </a:r>
          </a:p>
          <a:p>
            <a:pPr lvl="3"/>
            <a:r>
              <a:rPr lang="en-US" dirty="0"/>
              <a:t>S</a:t>
            </a:r>
            <a:r>
              <a:rPr lang="en-US" dirty="0" smtClean="0"/>
              <a:t>pent </a:t>
            </a:r>
            <a:r>
              <a:rPr lang="en-US" dirty="0"/>
              <a:t>money on gambling and extravagant living</a:t>
            </a:r>
          </a:p>
          <a:p>
            <a:pPr lvl="1"/>
            <a:r>
              <a:rPr lang="en-US" b="1" dirty="0" smtClean="0"/>
              <a:t>These </a:t>
            </a:r>
            <a:r>
              <a:rPr lang="en-US" b="1" dirty="0"/>
              <a:t>places begin to carry name the “WILD WEST” </a:t>
            </a:r>
            <a:endParaRPr lang="en-US" b="1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Examples: Dodge City, Abilene, Tombstone)</a:t>
            </a:r>
          </a:p>
          <a:p>
            <a:endParaRPr lang="en-US" dirty="0"/>
          </a:p>
        </p:txBody>
      </p:sp>
      <p:pic>
        <p:nvPicPr>
          <p:cNvPr id="5" name="Picture 4" descr="http://upload.wikimedia.org/wikipedia/commons/c/c6/Goldfield_Ghost_Town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77" y="2241374"/>
            <a:ext cx="3328843" cy="2265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1 9"/>
          <p:cNvSpPr/>
          <p:nvPr/>
        </p:nvSpPr>
        <p:spPr>
          <a:xfrm rot="593895">
            <a:off x="5010868" y="5044128"/>
            <a:ext cx="2718994" cy="17873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Appear almost overnight?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Harrington" panose="04040505050A02020702" pitchFamily="82" charset="0"/>
              </a:rPr>
              <a:t>Mining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boomtowns turn into ghost towns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boomtowns become completely deserted when the local mines dry up.</a:t>
            </a:r>
          </a:p>
          <a:p>
            <a:pPr lvl="1"/>
            <a:r>
              <a:rPr lang="en-US" dirty="0"/>
              <a:t>After mining boom ended most people stayed in the West allowing territories to apply for statehood.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Examples: Colorado 1876, Montana 1889, and Wyoming 1890)</a:t>
            </a:r>
          </a:p>
          <a:p>
            <a:endParaRPr lang="en-US" dirty="0"/>
          </a:p>
        </p:txBody>
      </p:sp>
      <p:pic>
        <p:nvPicPr>
          <p:cNvPr id="2050" name="Picture 2" descr="http://media1.break.com/dnet/media/2014/1/7/1e92d8e6-ac30-44e6-9538-26019dd7ff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36" y="2133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avelettes.net/wp-content/uploads/2012/11/198_1_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51613"/>
            <a:ext cx="3380589" cy="2254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2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RAILROAD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Railroads expand to meet needs of Western miners</a:t>
            </a:r>
          </a:p>
          <a:p>
            <a:pPr lvl="1"/>
            <a:r>
              <a:rPr lang="en-US" dirty="0"/>
              <a:t>A better transportation system was needed other than wagon trains and stagecoaches </a:t>
            </a:r>
            <a:endParaRPr lang="en-US" dirty="0" smtClean="0"/>
          </a:p>
          <a:p>
            <a:pPr lvl="2"/>
            <a:r>
              <a:rPr lang="en-US" dirty="0" smtClean="0"/>
              <a:t>Why???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get raw materials to the East and goods and supplies to </a:t>
            </a:r>
            <a:r>
              <a:rPr lang="en-US" dirty="0" smtClean="0"/>
              <a:t>the </a:t>
            </a:r>
            <a:r>
              <a:rPr lang="en-US" dirty="0"/>
              <a:t>people in the West</a:t>
            </a:r>
            <a:r>
              <a:rPr lang="en-US" dirty="0" smtClean="0"/>
              <a:t>.</a:t>
            </a:r>
          </a:p>
          <a:p>
            <a:r>
              <a:rPr lang="en-US" b="1" dirty="0"/>
              <a:t>Railroads receive government grants</a:t>
            </a:r>
          </a:p>
          <a:p>
            <a:pPr lvl="1"/>
            <a:r>
              <a:rPr lang="en-US" dirty="0"/>
              <a:t>Argued that they should receive free land on which to </a:t>
            </a:r>
            <a:r>
              <a:rPr lang="en-US" dirty="0" smtClean="0"/>
              <a:t>lay </a:t>
            </a:r>
            <a:r>
              <a:rPr lang="en-US" dirty="0"/>
              <a:t>track because railroads would benefit whole country</a:t>
            </a:r>
          </a:p>
          <a:p>
            <a:pPr lvl="2"/>
            <a:r>
              <a:rPr lang="en-US" b="1" dirty="0"/>
              <a:t>Received 130 million acres of </a:t>
            </a:r>
            <a:r>
              <a:rPr lang="en-US" b="1" dirty="0" smtClean="0"/>
              <a:t>land</a:t>
            </a:r>
          </a:p>
          <a:p>
            <a:pPr lvl="3"/>
            <a:r>
              <a:rPr lang="en-US" b="1" dirty="0"/>
              <a:t>I</a:t>
            </a:r>
            <a:r>
              <a:rPr lang="en-US" b="1" dirty="0" smtClean="0"/>
              <a:t>ncluded </a:t>
            </a:r>
            <a:r>
              <a:rPr lang="en-US" b="1" dirty="0"/>
              <a:t>a 20-80 mile wide strips of land along railway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 descr="http://jeffreylantarticles.com/wp-content/uploads/2011/10/Steamlocomo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622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Railroad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Transcontinental railroad completed</a:t>
            </a:r>
          </a:p>
          <a:p>
            <a:pPr lvl="1"/>
            <a:r>
              <a:rPr lang="en-US" b="1" dirty="0" smtClean="0"/>
              <a:t>2 </a:t>
            </a:r>
            <a:r>
              <a:rPr lang="en-US" b="1" dirty="0"/>
              <a:t>companies chosen – Union Pacific and Central Pacific</a:t>
            </a:r>
          </a:p>
          <a:p>
            <a:pPr lvl="2"/>
            <a:r>
              <a:rPr lang="en-US" b="1" dirty="0" smtClean="0"/>
              <a:t>Union </a:t>
            </a:r>
            <a:r>
              <a:rPr lang="en-US" b="1" dirty="0"/>
              <a:t>Pacific built west </a:t>
            </a:r>
            <a:endParaRPr lang="en-US" b="1" dirty="0" smtClean="0"/>
          </a:p>
          <a:p>
            <a:pPr lvl="3"/>
            <a:r>
              <a:rPr lang="en-US" b="1" dirty="0" smtClean="0"/>
              <a:t>relying </a:t>
            </a:r>
            <a:r>
              <a:rPr lang="en-US" b="1" dirty="0"/>
              <a:t>on Irish and AA workers</a:t>
            </a:r>
          </a:p>
          <a:p>
            <a:pPr lvl="2"/>
            <a:r>
              <a:rPr lang="en-US" b="1" dirty="0" smtClean="0"/>
              <a:t>Central </a:t>
            </a:r>
            <a:r>
              <a:rPr lang="en-US" b="1" dirty="0"/>
              <a:t>Pacific built east </a:t>
            </a:r>
            <a:endParaRPr lang="en-US" b="1" dirty="0" smtClean="0"/>
          </a:p>
          <a:p>
            <a:pPr lvl="3"/>
            <a:r>
              <a:rPr lang="en-US" b="1" dirty="0" smtClean="0"/>
              <a:t>relying </a:t>
            </a:r>
            <a:r>
              <a:rPr lang="en-US" b="1" dirty="0"/>
              <a:t>on Chinese workers</a:t>
            </a:r>
          </a:p>
          <a:p>
            <a:pPr lvl="2"/>
            <a:r>
              <a:rPr lang="en-US" b="1" dirty="0" smtClean="0"/>
              <a:t>Worked </a:t>
            </a:r>
            <a:r>
              <a:rPr lang="en-US" b="1" dirty="0"/>
              <a:t>in nasty conditions</a:t>
            </a:r>
          </a:p>
          <a:p>
            <a:r>
              <a:rPr lang="en-US" b="1" dirty="0" smtClean="0"/>
              <a:t>Met </a:t>
            </a:r>
            <a:r>
              <a:rPr lang="en-US" b="1" dirty="0"/>
              <a:t>in Promontory Point, Utah on May 10, 1869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2775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371199" cy="252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Railroad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Impact of Railroads</a:t>
            </a:r>
          </a:p>
          <a:p>
            <a:pPr lvl="1"/>
            <a:r>
              <a:rPr lang="en-US" b="1" dirty="0" smtClean="0"/>
              <a:t>More </a:t>
            </a:r>
            <a:r>
              <a:rPr lang="en-US" b="1" dirty="0"/>
              <a:t>settlers move west</a:t>
            </a:r>
          </a:p>
          <a:p>
            <a:pPr lvl="1"/>
            <a:r>
              <a:rPr lang="en-US" b="1" dirty="0" smtClean="0"/>
              <a:t>Raw </a:t>
            </a:r>
            <a:r>
              <a:rPr lang="en-US" b="1" dirty="0"/>
              <a:t>materials shipped east, manufactured goods shipped west</a:t>
            </a:r>
          </a:p>
          <a:p>
            <a:pPr lvl="1"/>
            <a:r>
              <a:rPr lang="en-US" b="1" dirty="0" smtClean="0"/>
              <a:t>Boosted </a:t>
            </a:r>
            <a:r>
              <a:rPr lang="en-US" b="1" dirty="0"/>
              <a:t>American industries (steel, coal etc</a:t>
            </a:r>
            <a:r>
              <a:rPr lang="en-US" b="1" dirty="0" smtClean="0"/>
              <a:t>.),</a:t>
            </a:r>
          </a:p>
          <a:p>
            <a:pPr lvl="1"/>
            <a:r>
              <a:rPr lang="en-US" b="1" dirty="0" smtClean="0"/>
              <a:t>New towns </a:t>
            </a:r>
            <a:r>
              <a:rPr lang="en-US" b="1" dirty="0"/>
              <a:t>popped up along rail lines</a:t>
            </a:r>
          </a:p>
          <a:p>
            <a:pPr lvl="1"/>
            <a:r>
              <a:rPr lang="en-US" b="1" dirty="0"/>
              <a:t>Because of the demand for sensible train schedules our country was split into 4 time zones in </a:t>
            </a:r>
            <a:r>
              <a:rPr lang="en-US" b="1" dirty="0" smtClean="0"/>
              <a:t>1883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ecame </a:t>
            </a:r>
            <a:r>
              <a:rPr lang="en-US" b="1" dirty="0"/>
              <a:t>official in 1918.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85" y="2341418"/>
            <a:ext cx="3657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 rot="593895">
            <a:off x="6922620" y="-30362"/>
            <a:ext cx="2233501" cy="183182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Think about it?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Ranchers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Spanish </a:t>
            </a:r>
            <a:r>
              <a:rPr lang="en-US" b="1" dirty="0"/>
              <a:t>cowboys called </a:t>
            </a:r>
            <a:r>
              <a:rPr lang="en-US" b="1" dirty="0" smtClean="0"/>
              <a:t>vaqueros</a:t>
            </a:r>
          </a:p>
          <a:p>
            <a:pPr lvl="1"/>
            <a:r>
              <a:rPr lang="en-US" dirty="0" smtClean="0"/>
              <a:t>Where </a:t>
            </a:r>
            <a:r>
              <a:rPr lang="en-US" dirty="0"/>
              <a:t>most of the rancher language comes </a:t>
            </a:r>
            <a:r>
              <a:rPr lang="en-US" dirty="0" smtClean="0"/>
              <a:t>from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equipment was developed from 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Examples: rancho, chaps, lariats, wide brimmed hat)</a:t>
            </a:r>
          </a:p>
          <a:p>
            <a:r>
              <a:rPr lang="en-US" dirty="0" smtClean="0"/>
              <a:t>Longhorns </a:t>
            </a:r>
            <a:r>
              <a:rPr lang="en-US" dirty="0"/>
              <a:t>were driven to Northern rail towns to be shipped to market for their beef.</a:t>
            </a:r>
          </a:p>
          <a:p>
            <a:pPr lvl="1"/>
            <a:r>
              <a:rPr lang="en-US" b="1" dirty="0" smtClean="0"/>
              <a:t>Most </a:t>
            </a:r>
            <a:r>
              <a:rPr lang="en-US" b="1" dirty="0"/>
              <a:t>famous trial was the Chisholm Trail </a:t>
            </a:r>
            <a:endParaRPr lang="en-US" b="1" dirty="0" smtClean="0"/>
          </a:p>
          <a:p>
            <a:pPr lvl="2"/>
            <a:r>
              <a:rPr lang="en-US" b="1" dirty="0" smtClean="0"/>
              <a:t>(Texas </a:t>
            </a:r>
            <a:r>
              <a:rPr lang="en-US" b="1" dirty="0"/>
              <a:t>to </a:t>
            </a:r>
            <a:r>
              <a:rPr lang="en-US" b="1" dirty="0" smtClean="0"/>
              <a:t>Kansas)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79794"/>
            <a:ext cx="3226368" cy="22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84" y="3962400"/>
            <a:ext cx="1905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7" y="4329421"/>
            <a:ext cx="3048000" cy="21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Harrington" panose="04040505050A02020702" pitchFamily="82" charset="0"/>
              </a:rPr>
              <a:t>Pioneers</a:t>
            </a:r>
            <a:endParaRPr lang="en-US" sz="4400" dirty="0">
              <a:latin typeface="Harrington" panose="04040505050A02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Homestead Act increases settlement of Great Plains</a:t>
            </a:r>
          </a:p>
          <a:p>
            <a:pPr lvl="1"/>
            <a:r>
              <a:rPr lang="en-US" b="1" dirty="0" smtClean="0"/>
              <a:t>Offered </a:t>
            </a:r>
            <a:r>
              <a:rPr lang="en-US" b="1" dirty="0"/>
              <a:t>160 acres of free land in 1862 </a:t>
            </a:r>
          </a:p>
          <a:p>
            <a:pPr lvl="1"/>
            <a:r>
              <a:rPr lang="en-US" b="1" dirty="0" smtClean="0"/>
              <a:t>Had </a:t>
            </a:r>
            <a:r>
              <a:rPr lang="en-US" b="1" dirty="0"/>
              <a:t>to pay a filing fee and live on the land for five years</a:t>
            </a:r>
          </a:p>
          <a:p>
            <a:r>
              <a:rPr lang="en-US" b="1" dirty="0" smtClean="0"/>
              <a:t>Encourage </a:t>
            </a:r>
            <a:r>
              <a:rPr lang="en-US" b="1" dirty="0"/>
              <a:t>people to settle the Frontier</a:t>
            </a:r>
          </a:p>
          <a:p>
            <a:r>
              <a:rPr lang="en-US" dirty="0" smtClean="0"/>
              <a:t>Oklahoma </a:t>
            </a:r>
            <a:r>
              <a:rPr lang="en-US" dirty="0"/>
              <a:t>opened to </a:t>
            </a:r>
            <a:r>
              <a:rPr lang="en-US" dirty="0" smtClean="0"/>
              <a:t>homesteaders</a:t>
            </a:r>
          </a:p>
          <a:p>
            <a:pPr lvl="1"/>
            <a:r>
              <a:rPr lang="en-US" dirty="0" smtClean="0"/>
              <a:t>Last area of the Frontier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63" y="1979794"/>
            <a:ext cx="350957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 rot="593895">
            <a:off x="6895293" y="172039"/>
            <a:ext cx="21336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Define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1001</TotalTime>
  <Words>865</Words>
  <Application>Microsoft Office PowerPoint</Application>
  <PresentationFormat>On-screen Show (4:3)</PresentationFormat>
  <Paragraphs>114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Georgia</vt:lpstr>
      <vt:lpstr>Harrington</vt:lpstr>
      <vt:lpstr>Trebuchet MS</vt:lpstr>
      <vt:lpstr>Wingdings 2</vt:lpstr>
      <vt:lpstr>Urban</vt:lpstr>
      <vt:lpstr>9-2 How the West was Developed</vt:lpstr>
      <vt:lpstr>Mining</vt:lpstr>
      <vt:lpstr>Mining</vt:lpstr>
      <vt:lpstr>Mining</vt:lpstr>
      <vt:lpstr>RAILROAD</vt:lpstr>
      <vt:lpstr>Railroad</vt:lpstr>
      <vt:lpstr>Railroad</vt:lpstr>
      <vt:lpstr>Ranchers</vt:lpstr>
      <vt:lpstr>Pioneers</vt:lpstr>
      <vt:lpstr>Native Americans</vt:lpstr>
      <vt:lpstr>Native Americans</vt:lpstr>
      <vt:lpstr>Native Americans</vt:lpstr>
      <vt:lpstr>Native Americans</vt:lpstr>
      <vt:lpstr>Native Americans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West was Developed</dc:title>
  <dc:creator>ClickOK</dc:creator>
  <cp:lastModifiedBy>Orlando, Amanda K.</cp:lastModifiedBy>
  <cp:revision>45</cp:revision>
  <dcterms:created xsi:type="dcterms:W3CDTF">2014-03-26T23:58:29Z</dcterms:created>
  <dcterms:modified xsi:type="dcterms:W3CDTF">2019-02-19T18:56:15Z</dcterms:modified>
</cp:coreProperties>
</file>