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pp.discoveryeducation.com/player/view/assetGuid/89EC38F4-1064-4CDD-9A59-5948C700E32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American Revolution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The War Ends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7598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Aide from the French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1933303"/>
            <a:ext cx="11743508" cy="3925495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Washington’s plan was to attack British at Yorktown rather than New York – hoping the French would arrive</a:t>
            </a:r>
          </a:p>
          <a:p>
            <a:r>
              <a:rPr lang="en-US" sz="2800" dirty="0" smtClean="0"/>
              <a:t>July 1780 – French Warships appear carrying +5,000 soldiers but were trapped by British</a:t>
            </a:r>
          </a:p>
          <a:p>
            <a:r>
              <a:rPr lang="en-US" sz="2800" dirty="0" smtClean="0"/>
              <a:t>Washington waits for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fleet to attack Clinton’s army</a:t>
            </a:r>
          </a:p>
          <a:p>
            <a:r>
              <a:rPr lang="en-US" sz="2800" b="1" dirty="0" smtClean="0"/>
              <a:t>Washington knows about the fighting in the South and that Cornwallis was camped in Yorktown (changes plans)</a:t>
            </a:r>
          </a:p>
          <a:p>
            <a:pPr lvl="1"/>
            <a:r>
              <a:rPr lang="en-US" sz="2600" b="1" dirty="0" smtClean="0"/>
              <a:t>Marches South to meet Lafayette 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54938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Siege of Yorktown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972491"/>
            <a:ext cx="11586754" cy="455893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Patriots and French surround Cornwallis from North, South and East. </a:t>
            </a:r>
          </a:p>
          <a:p>
            <a:pPr lvl="1"/>
            <a:r>
              <a:rPr lang="en-US" sz="2200" dirty="0" smtClean="0"/>
              <a:t>Clinton unable to help since they were expecting Washington in NYC</a:t>
            </a:r>
          </a:p>
          <a:p>
            <a:r>
              <a:rPr lang="en-US" sz="2400" b="1" dirty="0" smtClean="0"/>
              <a:t>British supplies start running low, men are sick and Cornwallis realized he was in a hopeless situation</a:t>
            </a:r>
          </a:p>
          <a:p>
            <a:r>
              <a:rPr lang="en-US" sz="2400" b="1" dirty="0" smtClean="0"/>
              <a:t>Forced to surrender October 19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at Yorktown</a:t>
            </a:r>
          </a:p>
          <a:p>
            <a:r>
              <a:rPr lang="en-US" sz="2400" b="1" dirty="0" smtClean="0"/>
              <a:t>Fighting didn’t end yet, but it convinced the British that the was too costly to pursue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830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Treaty of Paris 1783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Both sides send delegates to Paris to work out a treaty.  </a:t>
            </a:r>
          </a:p>
          <a:p>
            <a:r>
              <a:rPr lang="en-US" sz="2400" dirty="0" smtClean="0"/>
              <a:t>Benjamin Franklin, John Adams, and John Jay represent US</a:t>
            </a:r>
          </a:p>
          <a:p>
            <a:r>
              <a:rPr lang="en-US" sz="2400" dirty="0" smtClean="0"/>
              <a:t>Treaty of Paris was signed September 3, 1783</a:t>
            </a:r>
          </a:p>
          <a:p>
            <a:pPr lvl="1"/>
            <a:r>
              <a:rPr lang="en-US" sz="2200" dirty="0" smtClean="0"/>
              <a:t>British made peace with America, France and Spain</a:t>
            </a:r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9919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Terms of Treaty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12" y="1828801"/>
            <a:ext cx="7004488" cy="47625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200" b="1" dirty="0"/>
              <a:t>US claimed land from Atlantic Ocean west to the Mississippi River, from Canada to Spanish </a:t>
            </a:r>
            <a:r>
              <a:rPr lang="en-US" sz="2200" b="1" dirty="0" smtClean="0"/>
              <a:t>Florida</a:t>
            </a:r>
            <a:endParaRPr lang="en-US" b="1" dirty="0" smtClean="0"/>
          </a:p>
          <a:p>
            <a:pPr marL="342900" lvl="1" indent="-342900"/>
            <a:r>
              <a:rPr lang="en-US" sz="2200" b="1" dirty="0" smtClean="0"/>
              <a:t>GB recognized US as an independent nation</a:t>
            </a:r>
          </a:p>
          <a:p>
            <a:pPr marL="342900" lvl="1" indent="-342900"/>
            <a:r>
              <a:rPr lang="en-US" sz="2200" b="1" dirty="0" smtClean="0"/>
              <a:t>British withdraw troops from territory</a:t>
            </a:r>
          </a:p>
          <a:p>
            <a:pPr marL="342900" lvl="1" indent="-342900"/>
            <a:r>
              <a:rPr lang="en-US" sz="2200" b="1" dirty="0" smtClean="0"/>
              <a:t>Fishing rights off coast of Canada</a:t>
            </a:r>
          </a:p>
          <a:p>
            <a:pPr marL="0" lvl="1" indent="0">
              <a:buNone/>
            </a:pPr>
            <a:endParaRPr lang="en-US" sz="2200" b="1" dirty="0"/>
          </a:p>
          <a:p>
            <a:pPr marL="342900" lvl="1" indent="-342900"/>
            <a:r>
              <a:rPr lang="en-US" sz="2200" b="1" dirty="0" smtClean="0"/>
              <a:t>US would allow British to collect debts from colonists</a:t>
            </a:r>
          </a:p>
          <a:p>
            <a:pPr marL="342900" lvl="1" indent="-342900"/>
            <a:r>
              <a:rPr lang="en-US" sz="2200" b="1" dirty="0" smtClean="0"/>
              <a:t>Loyalist land would be returned</a:t>
            </a:r>
            <a:endParaRPr lang="en-US" sz="2200" b="1" dirty="0"/>
          </a:p>
        </p:txBody>
      </p:sp>
      <p:pic>
        <p:nvPicPr>
          <p:cNvPr id="4" name="Picture 4" descr="http://edu.glogster.com/media/3/7/6/28/706285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5500" y="373381"/>
            <a:ext cx="4885511" cy="6217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415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Why Americans Won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158787"/>
            <a:ext cx="6273800" cy="449601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Patriots had several advantages…</a:t>
            </a:r>
          </a:p>
          <a:p>
            <a:pPr lvl="1"/>
            <a:r>
              <a:rPr lang="en-US" sz="2400" b="1" dirty="0"/>
              <a:t>Fought on own land</a:t>
            </a:r>
          </a:p>
          <a:p>
            <a:pPr lvl="1"/>
            <a:r>
              <a:rPr lang="en-US" sz="2400" b="1" dirty="0"/>
              <a:t>French and Spanish aid</a:t>
            </a:r>
          </a:p>
          <a:p>
            <a:pPr lvl="2"/>
            <a:r>
              <a:rPr lang="en-US" sz="2000" dirty="0"/>
              <a:t>Soldiers, navy, generals, $$$</a:t>
            </a:r>
          </a:p>
          <a:p>
            <a:pPr lvl="1"/>
            <a:r>
              <a:rPr lang="en-US" sz="2400" dirty="0"/>
              <a:t>Blocked Brit navy</a:t>
            </a:r>
          </a:p>
          <a:p>
            <a:pPr lvl="1"/>
            <a:r>
              <a:rPr lang="en-US" sz="2400" dirty="0"/>
              <a:t>Brits could control cities, but not countryside</a:t>
            </a:r>
          </a:p>
          <a:p>
            <a:pPr lvl="2"/>
            <a:r>
              <a:rPr lang="en-US" sz="2000" b="1" dirty="0"/>
              <a:t>Patriots knew terrain, and could hide easily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48400" y="1917487"/>
            <a:ext cx="6019800" cy="44960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b="1" dirty="0"/>
              <a:t>Brave, impulsive generals</a:t>
            </a:r>
          </a:p>
          <a:p>
            <a:pPr lvl="1"/>
            <a:r>
              <a:rPr lang="en-US" sz="2800" b="1" dirty="0"/>
              <a:t>Most important</a:t>
            </a:r>
            <a:r>
              <a:rPr lang="en-US" sz="2800" dirty="0"/>
              <a:t>…</a:t>
            </a:r>
          </a:p>
          <a:p>
            <a:pPr lvl="2"/>
            <a:r>
              <a:rPr lang="en-US" sz="2400" b="1" dirty="0"/>
              <a:t>It was the people’s cause</a:t>
            </a:r>
          </a:p>
          <a:p>
            <a:pPr lvl="2"/>
            <a:r>
              <a:rPr lang="en-US" sz="2400" b="1" dirty="0"/>
              <a:t>Had personal interest in outcome</a:t>
            </a:r>
          </a:p>
          <a:p>
            <a:pPr lvl="2"/>
            <a:r>
              <a:rPr lang="en-US" sz="2400" b="1" dirty="0"/>
              <a:t>Determination and spirit that could never be beaten</a:t>
            </a:r>
          </a:p>
          <a:p>
            <a:pPr marL="0" indent="0">
              <a:buFont typeface="Wingdings 2" charset="2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726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323" y="156754"/>
            <a:ext cx="5076072" cy="653142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677886" y="1698171"/>
            <a:ext cx="1502228" cy="522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765" y="1313097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Best Navy in the World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86445" y="2521131"/>
            <a:ext cx="1593669" cy="522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5393" y="2220686"/>
            <a:ext cx="1750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Experienced well trained army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611139" y="2873828"/>
            <a:ext cx="1502228" cy="731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4986" y="3461657"/>
            <a:ext cx="1711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Much larger population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677886" y="3144016"/>
            <a:ext cx="1435481" cy="14802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8676" y="4624251"/>
            <a:ext cx="1587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Wealth of world wide empire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785463" y="1449977"/>
            <a:ext cx="1685108" cy="24950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53006" y="1042909"/>
            <a:ext cx="2103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Lacked regular army (mostly militia)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785463" y="2697480"/>
            <a:ext cx="1463040" cy="15479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248503" y="2111718"/>
            <a:ext cx="1985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strong central government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785463" y="3605348"/>
            <a:ext cx="1463040" cy="9144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60301" y="3415490"/>
            <a:ext cx="1118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navy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785463" y="4245429"/>
            <a:ext cx="1567543" cy="5878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418320" y="3890386"/>
            <a:ext cx="1972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Lacked experience and supplies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785463" y="5085916"/>
            <a:ext cx="1567543" cy="2959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331700" y="5138167"/>
            <a:ext cx="1575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 everyone supported the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9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18" grpId="0"/>
      <p:bldP spid="21" grpId="0"/>
      <p:bldP spid="24" grpId="0"/>
      <p:bldP spid="27" grpId="0"/>
      <p:bldP spid="30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323" y="156754"/>
            <a:ext cx="5076072" cy="653142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669644" y="3461432"/>
            <a:ext cx="1502228" cy="522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6589" y="2953825"/>
            <a:ext cx="201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Forced to fight in a far away land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86445" y="4352051"/>
            <a:ext cx="1593669" cy="522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4765" y="4126076"/>
            <a:ext cx="175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Did not know the terrain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774147" y="4772407"/>
            <a:ext cx="1502228" cy="731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4581" y="5233906"/>
            <a:ext cx="1711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European fighting style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7462" y="398923"/>
            <a:ext cx="1905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*Hired soldiers</a:t>
            </a:r>
          </a:p>
          <a:p>
            <a:pPr algn="ctr"/>
            <a:r>
              <a:rPr lang="en-US" dirty="0" smtClean="0"/>
              <a:t>(mercenaries)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353006" y="1042909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Fighting on own ground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353006" y="1975312"/>
            <a:ext cx="1985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Unorthodox fighting tactics (guerrilla warfare)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353006" y="3609005"/>
            <a:ext cx="2339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Fighting for a cause, a personal stake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18320" y="4910740"/>
            <a:ext cx="1972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George Washington (greatest advantage)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837714" y="1417796"/>
            <a:ext cx="1410789" cy="6939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7707086" y="2325189"/>
            <a:ext cx="1423851" cy="914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733211" y="2782389"/>
            <a:ext cx="1619795" cy="10947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707086" y="3175641"/>
            <a:ext cx="1541417" cy="15967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85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18" grpId="0"/>
      <p:bldP spid="21" grpId="0"/>
      <p:bldP spid="24" grpId="0"/>
      <p:bldP spid="27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111</TotalTime>
  <Words>393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American Revolution</vt:lpstr>
      <vt:lpstr>Aide from the French</vt:lpstr>
      <vt:lpstr>Siege of Yorktown</vt:lpstr>
      <vt:lpstr>Treaty of Paris 1783</vt:lpstr>
      <vt:lpstr>Terms of Treaty</vt:lpstr>
      <vt:lpstr>Why Americans Won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Revolution</dc:title>
  <dc:creator>Orlando, Amanda K.</dc:creator>
  <cp:lastModifiedBy>Orlando, Amanda K.</cp:lastModifiedBy>
  <cp:revision>7</cp:revision>
  <dcterms:created xsi:type="dcterms:W3CDTF">2017-11-03T13:28:01Z</dcterms:created>
  <dcterms:modified xsi:type="dcterms:W3CDTF">2018-10-29T12:40:23Z</dcterms:modified>
</cp:coreProperties>
</file>