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Patriots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Wanted the American Colonies to gain their independence from Britain</a:t>
            </a:r>
          </a:p>
          <a:p>
            <a:r>
              <a:rPr lang="en-US" sz="1700" dirty="0" smtClean="0"/>
              <a:t>Felt they weren’t treated fairly by British, taxed without representation in the Government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Loyalists (Tories)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Remained loyal to British</a:t>
            </a:r>
          </a:p>
          <a:p>
            <a:r>
              <a:rPr lang="en-US" dirty="0" smtClean="0"/>
              <a:t>Strong in South; Weak in New England</a:t>
            </a:r>
          </a:p>
          <a:p>
            <a:r>
              <a:rPr lang="en-US" dirty="0" smtClean="0"/>
              <a:t>Reasons: some remained members of the Anglican Church, others relied on jobs, didn’t think it was a big 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an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raise money for war efforts</a:t>
            </a:r>
          </a:p>
          <a:p>
            <a:r>
              <a:rPr lang="en-US" dirty="0" smtClean="0"/>
              <a:t>States had to recruit (local militia)</a:t>
            </a:r>
          </a:p>
          <a:p>
            <a:r>
              <a:rPr lang="en-US" b="1" dirty="0" smtClean="0"/>
              <a:t>Soldiers signed one year contracts</a:t>
            </a:r>
          </a:p>
          <a:p>
            <a:pPr lvl="1"/>
            <a:r>
              <a:rPr lang="en-US" b="1" dirty="0" smtClean="0"/>
              <a:t>Problem: constantly having to retrain army</a:t>
            </a:r>
          </a:p>
          <a:p>
            <a:pPr lvl="1"/>
            <a:r>
              <a:rPr lang="en-US" dirty="0" smtClean="0"/>
              <a:t>Washington petitioned for longer terms</a:t>
            </a:r>
          </a:p>
          <a:p>
            <a:r>
              <a:rPr lang="en-US" b="1" dirty="0" smtClean="0"/>
              <a:t>Women even fought in war </a:t>
            </a:r>
          </a:p>
          <a:p>
            <a:pPr lvl="1"/>
            <a:r>
              <a:rPr lang="en-US" dirty="0" smtClean="0"/>
              <a:t>Margaret Corbin – took husbands place when he died</a:t>
            </a:r>
          </a:p>
          <a:p>
            <a:pPr lvl="1"/>
            <a:r>
              <a:rPr lang="en-US" b="1" dirty="0" smtClean="0"/>
              <a:t>Mary Ludwig Hayes McCauley – Molly Pitcher b/c she would bring pitchers of water to battle</a:t>
            </a:r>
          </a:p>
          <a:p>
            <a:pPr lvl="1"/>
            <a:r>
              <a:rPr lang="en-US" dirty="0" smtClean="0"/>
              <a:t>Deborah Sampson – disguised herself as a man</a:t>
            </a:r>
          </a:p>
        </p:txBody>
      </p:sp>
    </p:spTree>
    <p:extLst>
      <p:ext uri="{BB962C8B-B14F-4D97-AF65-F5344CB8AC3E}">
        <p14:creationId xmlns:p14="http://schemas.microsoft.com/office/powerpoint/2010/main" val="17448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Defeats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297" y="218365"/>
            <a:ext cx="7592704" cy="635985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Bunker Hill – General William Prescott tells Patriots “do not fire until you see the whites of their eyes”</a:t>
            </a:r>
          </a:p>
          <a:p>
            <a:pPr lvl="1"/>
            <a:r>
              <a:rPr lang="en-US" b="1" dirty="0" smtClean="0"/>
              <a:t>British Commander – General William Howe</a:t>
            </a:r>
          </a:p>
          <a:p>
            <a:pPr lvl="1"/>
            <a:r>
              <a:rPr lang="en-US" dirty="0" smtClean="0"/>
              <a:t>Patriots are forced to retreat after 3</a:t>
            </a:r>
            <a:r>
              <a:rPr lang="en-US" baseline="30000" dirty="0" smtClean="0"/>
              <a:t>rd</a:t>
            </a:r>
            <a:r>
              <a:rPr lang="en-US" dirty="0" smtClean="0"/>
              <a:t> charge – lack of ammunition</a:t>
            </a:r>
          </a:p>
          <a:p>
            <a:pPr lvl="1"/>
            <a:r>
              <a:rPr lang="en-US" b="1" dirty="0" smtClean="0"/>
              <a:t>Results: Patriots felt that they could stand up to British, and many more colonists joined the war efforts after Bunker Hill</a:t>
            </a:r>
          </a:p>
          <a:p>
            <a:r>
              <a:rPr lang="en-US" dirty="0" smtClean="0"/>
              <a:t>Battle of Long Island</a:t>
            </a:r>
          </a:p>
          <a:p>
            <a:pPr lvl="1"/>
            <a:r>
              <a:rPr lang="en-US" dirty="0" smtClean="0"/>
              <a:t>Lacking men and ammunition</a:t>
            </a:r>
          </a:p>
          <a:p>
            <a:pPr lvl="1"/>
            <a:r>
              <a:rPr lang="en-US" dirty="0" smtClean="0"/>
              <a:t>Patriots are Outnumbered and Outmaneuvered </a:t>
            </a:r>
          </a:p>
          <a:p>
            <a:pPr lvl="2"/>
            <a:r>
              <a:rPr lang="en-US" dirty="0" smtClean="0"/>
              <a:t>Many men had no socks, shoes, coats, or blankets</a:t>
            </a:r>
          </a:p>
          <a:p>
            <a:pPr lvl="2"/>
            <a:r>
              <a:rPr lang="en-US" dirty="0" smtClean="0"/>
              <a:t>Leading toward a tough, brutal winter </a:t>
            </a:r>
          </a:p>
          <a:p>
            <a:pPr lvl="1"/>
            <a:r>
              <a:rPr lang="en-US" dirty="0" smtClean="0"/>
              <a:t>Washington retreats back to Brooklyn, then ultimately to Manhattan</a:t>
            </a:r>
          </a:p>
          <a:p>
            <a:pPr lvl="1"/>
            <a:r>
              <a:rPr lang="en-US" b="1" dirty="0" smtClean="0"/>
              <a:t>Results: showed both sides that this would not be a short easy war and many more men would die before its end</a:t>
            </a:r>
          </a:p>
          <a:p>
            <a:pPr lvl="1"/>
            <a:r>
              <a:rPr lang="en-US" b="1" dirty="0"/>
              <a:t>Nathan Hale </a:t>
            </a:r>
            <a:r>
              <a:rPr lang="en-US" b="1" dirty="0" smtClean="0"/>
              <a:t>– Hero of Long Island </a:t>
            </a:r>
          </a:p>
          <a:p>
            <a:pPr lvl="2"/>
            <a:r>
              <a:rPr lang="en-US" b="1" dirty="0" smtClean="0"/>
              <a:t>American </a:t>
            </a:r>
            <a:r>
              <a:rPr lang="en-US" b="1" dirty="0"/>
              <a:t>spy </a:t>
            </a:r>
            <a:r>
              <a:rPr lang="en-US" dirty="0"/>
              <a:t>who was caught while gathering information in New York City. He was hung by the British, </a:t>
            </a:r>
            <a:endParaRPr lang="en-US" dirty="0" smtClean="0"/>
          </a:p>
          <a:p>
            <a:pPr lvl="2"/>
            <a:r>
              <a:rPr lang="en-US" b="1" dirty="0" smtClean="0"/>
              <a:t>famous </a:t>
            </a:r>
            <a:r>
              <a:rPr lang="en-US" b="1" dirty="0"/>
              <a:t>last </a:t>
            </a:r>
            <a:r>
              <a:rPr lang="en-US" b="1" dirty="0" smtClean="0"/>
              <a:t>words which </a:t>
            </a:r>
            <a:r>
              <a:rPr lang="en-US" b="1" dirty="0"/>
              <a:t>were "I only regret that I have but one life to give for my country."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4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63" y="803186"/>
            <a:ext cx="7332080" cy="5248622"/>
          </a:xfrm>
        </p:spPr>
        <p:txBody>
          <a:bodyPr/>
          <a:lstStyle/>
          <a:p>
            <a:r>
              <a:rPr lang="en-US" b="1" dirty="0" smtClean="0"/>
              <a:t>Lacking soldiers, Washington asks Congress to enlist free African Americans (only SC no African </a:t>
            </a:r>
            <a:r>
              <a:rPr lang="en-US" b="1" dirty="0" err="1" smtClean="0"/>
              <a:t>Amer</a:t>
            </a:r>
            <a:r>
              <a:rPr lang="en-US" b="1" dirty="0" smtClean="0"/>
              <a:t> fight)</a:t>
            </a:r>
          </a:p>
          <a:p>
            <a:r>
              <a:rPr lang="en-US" dirty="0" smtClean="0"/>
              <a:t>Victories in New Jersey</a:t>
            </a:r>
          </a:p>
          <a:p>
            <a:r>
              <a:rPr lang="en-US" b="1" dirty="0" smtClean="0"/>
              <a:t>During Winter 1776</a:t>
            </a:r>
            <a:r>
              <a:rPr lang="en-US" dirty="0" smtClean="0"/>
              <a:t>, British settle mostly in NY, but some troops in Trenton &amp; Princeton (not expected to fight during Winter)</a:t>
            </a:r>
          </a:p>
          <a:p>
            <a:r>
              <a:rPr lang="en-US" b="1" dirty="0" smtClean="0"/>
              <a:t>Washington Crosses the Delaware – sees opportunity to catch British off-guard (cross the Delaware River Christmas night)</a:t>
            </a:r>
          </a:p>
          <a:p>
            <a:pPr lvl="1"/>
            <a:r>
              <a:rPr lang="en-US" dirty="0" smtClean="0"/>
              <a:t>Capture over 900 Hessian soldiers at Battle of Trenton</a:t>
            </a:r>
          </a:p>
          <a:p>
            <a:pPr lvl="1"/>
            <a:r>
              <a:rPr lang="en-US" b="1" dirty="0" smtClean="0"/>
              <a:t>Hessians - hired mercenaries/soldiers to fight w/Brits (German)</a:t>
            </a:r>
          </a:p>
          <a:p>
            <a:r>
              <a:rPr lang="en-US" b="1" dirty="0" smtClean="0"/>
              <a:t>Results: victory was a huge boost in morale for the Patriots, gain in supplies (ammo)</a:t>
            </a:r>
          </a:p>
          <a:p>
            <a:r>
              <a:rPr lang="en-US" dirty="0" smtClean="0"/>
              <a:t>Leads toward Princeton – Patriots win there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1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47" y="2349925"/>
            <a:ext cx="3569463" cy="2456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 for British Victory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Capture of 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410" y="803186"/>
            <a:ext cx="7674590" cy="5248622"/>
          </a:xfrm>
        </p:spPr>
        <p:txBody>
          <a:bodyPr/>
          <a:lstStyle/>
          <a:p>
            <a:r>
              <a:rPr lang="en-US" b="1" dirty="0" smtClean="0"/>
              <a:t>British 3–pronged plan of attack</a:t>
            </a:r>
          </a:p>
          <a:p>
            <a:pPr lvl="1"/>
            <a:r>
              <a:rPr lang="en-US" b="1" dirty="0" smtClean="0"/>
              <a:t>Gain Control of Hudson River (cut off NE from colonies) by meeting in Albany</a:t>
            </a:r>
          </a:p>
          <a:p>
            <a:pPr lvl="2"/>
            <a:r>
              <a:rPr lang="en-US" dirty="0" smtClean="0"/>
              <a:t>Gen. Burgoyne – move South from Canada</a:t>
            </a:r>
          </a:p>
          <a:p>
            <a:pPr lvl="2"/>
            <a:r>
              <a:rPr lang="en-US" dirty="0" smtClean="0"/>
              <a:t>Lt. Barry St. Leger – move East from Lake Ontario</a:t>
            </a:r>
          </a:p>
          <a:p>
            <a:pPr lvl="2"/>
            <a:r>
              <a:rPr lang="en-US" dirty="0" smtClean="0"/>
              <a:t>Gen William Howe – move North from NYC </a:t>
            </a:r>
          </a:p>
          <a:p>
            <a:r>
              <a:rPr lang="en-US" b="1" dirty="0" smtClean="0"/>
              <a:t>British Take Philadelphia</a:t>
            </a:r>
          </a:p>
          <a:p>
            <a:pPr lvl="1"/>
            <a:r>
              <a:rPr lang="en-US" b="1" dirty="0" smtClean="0"/>
              <a:t>Brits win 2 battles near Philadelphia and capture the Capital (Sept 1777) under command of William Howe and General Cornwallis</a:t>
            </a:r>
          </a:p>
          <a:p>
            <a:pPr lvl="1"/>
            <a:r>
              <a:rPr lang="en-US" b="1" dirty="0" smtClean="0"/>
              <a:t>Washington launches an attack on Germantown but fails (Oct 1777)</a:t>
            </a:r>
          </a:p>
          <a:p>
            <a:r>
              <a:rPr lang="en-US" b="1" dirty="0" smtClean="0"/>
              <a:t>Able to slow the British plan in Philadelphia and with the Green </a:t>
            </a:r>
            <a:r>
              <a:rPr lang="en-US" b="1" dirty="0" err="1" smtClean="0"/>
              <a:t>Mtn</a:t>
            </a:r>
            <a:r>
              <a:rPr lang="en-US" b="1" dirty="0" smtClean="0"/>
              <a:t> Boys (Benedict Arnold) Ft. Ticonderoga</a:t>
            </a:r>
          </a:p>
        </p:txBody>
      </p:sp>
    </p:spTree>
    <p:extLst>
      <p:ext uri="{BB962C8B-B14F-4D97-AF65-F5344CB8AC3E}">
        <p14:creationId xmlns:p14="http://schemas.microsoft.com/office/powerpoint/2010/main" val="287159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Saratoga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253" y="803186"/>
            <a:ext cx="7218947" cy="5248622"/>
          </a:xfrm>
        </p:spPr>
        <p:txBody>
          <a:bodyPr/>
          <a:lstStyle/>
          <a:p>
            <a:r>
              <a:rPr lang="en-US" b="1" dirty="0" smtClean="0"/>
              <a:t>British General Burgoyne running low on supplies and retreated from Ticonderoga to Saratoga (October 1777)</a:t>
            </a:r>
          </a:p>
          <a:p>
            <a:r>
              <a:rPr lang="en-US" dirty="0" smtClean="0"/>
              <a:t>Other British troops do not meet up to help, creating a huge problem for Burgoyne</a:t>
            </a:r>
          </a:p>
          <a:p>
            <a:pPr lvl="1"/>
            <a:r>
              <a:rPr lang="en-US" b="1" dirty="0" smtClean="0"/>
              <a:t>Horatio Gates (Patriot) blocks path South</a:t>
            </a:r>
          </a:p>
          <a:p>
            <a:pPr lvl="1"/>
            <a:r>
              <a:rPr lang="en-US" dirty="0" smtClean="0"/>
              <a:t>Surround Brits with army 3x size </a:t>
            </a:r>
          </a:p>
          <a:p>
            <a:pPr lvl="1"/>
            <a:r>
              <a:rPr lang="en-US" dirty="0" smtClean="0"/>
              <a:t>Surrender of 5,700 British, hand over weapons while Colonists play Yankee Doodle </a:t>
            </a:r>
            <a:r>
              <a:rPr lang="en-US" dirty="0" err="1" smtClean="0"/>
              <a:t>Dandee</a:t>
            </a:r>
            <a:endParaRPr lang="en-US" dirty="0" smtClean="0"/>
          </a:p>
          <a:p>
            <a:r>
              <a:rPr lang="en-US" b="1" dirty="0" smtClean="0"/>
              <a:t>Results: Major Turning Point of the War, Morale was boosted </a:t>
            </a:r>
          </a:p>
          <a:p>
            <a:r>
              <a:rPr lang="en-US" b="1" dirty="0" smtClean="0"/>
              <a:t>French and Spanish decide to aid the Americans (because there is a chance they could win) </a:t>
            </a:r>
            <a:r>
              <a:rPr lang="en-US" b="1" dirty="0"/>
              <a:t>1778 -1779</a:t>
            </a:r>
          </a:p>
        </p:txBody>
      </p:sp>
    </p:spTree>
    <p:extLst>
      <p:ext uri="{BB962C8B-B14F-4D97-AF65-F5344CB8AC3E}">
        <p14:creationId xmlns:p14="http://schemas.microsoft.com/office/powerpoint/2010/main" val="400932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Forge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16" y="803186"/>
            <a:ext cx="6821905" cy="5248622"/>
          </a:xfrm>
        </p:spPr>
        <p:txBody>
          <a:bodyPr/>
          <a:lstStyle/>
          <a:p>
            <a:r>
              <a:rPr lang="en-US" b="1" dirty="0" smtClean="0"/>
              <a:t>Won’t find out about Foreign Support until Spring</a:t>
            </a:r>
          </a:p>
          <a:p>
            <a:r>
              <a:rPr lang="en-US" dirty="0" smtClean="0"/>
              <a:t>General Howe spends Winter in Philly</a:t>
            </a:r>
          </a:p>
          <a:p>
            <a:r>
              <a:rPr lang="en-US" b="1" dirty="0" smtClean="0"/>
              <a:t>George Washington set up for winter at Valley Forge (near Philadelphia) Very rough Winter</a:t>
            </a:r>
          </a:p>
          <a:p>
            <a:pPr lvl="1"/>
            <a:r>
              <a:rPr lang="en-US" b="1" dirty="0" smtClean="0"/>
              <a:t>Greatest challenge is keeping the men alive and united</a:t>
            </a:r>
          </a:p>
          <a:p>
            <a:pPr lvl="2"/>
            <a:r>
              <a:rPr lang="en-US" dirty="0" smtClean="0"/>
              <a:t>Lacked decent food, no shelter, missing shoes/blankets/shirts</a:t>
            </a:r>
          </a:p>
          <a:p>
            <a:pPr lvl="2"/>
            <a:r>
              <a:rPr lang="en-US" dirty="0" smtClean="0"/>
              <a:t>Many deserted their duty</a:t>
            </a:r>
          </a:p>
          <a:p>
            <a:pPr lvl="2"/>
            <a:r>
              <a:rPr lang="en-US" dirty="0" smtClean="0"/>
              <a:t>Built huts, volunteers sewed clothing, community helps gather food</a:t>
            </a:r>
          </a:p>
          <a:p>
            <a:pPr lvl="1"/>
            <a:r>
              <a:rPr lang="en-US" dirty="0" smtClean="0"/>
              <a:t>Spirits skyrocket once word spreads about French</a:t>
            </a:r>
          </a:p>
          <a:p>
            <a:pPr lvl="1"/>
            <a:r>
              <a:rPr lang="en-US" b="1" dirty="0" err="1" smtClean="0"/>
              <a:t>Frederich</a:t>
            </a:r>
            <a:r>
              <a:rPr lang="en-US" b="1" dirty="0" smtClean="0"/>
              <a:t> von </a:t>
            </a:r>
            <a:r>
              <a:rPr lang="en-US" b="1" dirty="0" err="1" smtClean="0"/>
              <a:t>Stuben</a:t>
            </a:r>
            <a:r>
              <a:rPr lang="en-US" b="1" dirty="0" smtClean="0"/>
              <a:t> and Marquis de Lafayette – help George Washington train army with discipline and techniques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83102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14415</TotalTime>
  <Words>730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American Revolution</vt:lpstr>
      <vt:lpstr>Choosing Sides</vt:lpstr>
      <vt:lpstr>Raising an Army</vt:lpstr>
      <vt:lpstr>Early Defeats</vt:lpstr>
      <vt:lpstr>Patriot Gains</vt:lpstr>
      <vt:lpstr>Plan for British Victory  Capture of Philadelphia</vt:lpstr>
      <vt:lpstr>Battle of Saratoga</vt:lpstr>
      <vt:lpstr>Valley Forge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Orlando, Amanda K.</dc:creator>
  <cp:lastModifiedBy>Orlando, Amanda K.</cp:lastModifiedBy>
  <cp:revision>19</cp:revision>
  <dcterms:created xsi:type="dcterms:W3CDTF">2017-10-30T22:57:30Z</dcterms:created>
  <dcterms:modified xsi:type="dcterms:W3CDTF">2018-10-24T15:27:49Z</dcterms:modified>
</cp:coreProperties>
</file>