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Revolution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728067"/>
          </a:xfrm>
        </p:spPr>
        <p:txBody>
          <a:bodyPr>
            <a:noAutofit/>
          </a:bodyPr>
          <a:lstStyle/>
          <a:p>
            <a:r>
              <a:rPr lang="en-US" sz="3600" dirty="0" smtClean="0"/>
              <a:t>War in the South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532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38180"/>
            <a:ext cx="10571998" cy="970450"/>
          </a:xfrm>
        </p:spPr>
        <p:txBody>
          <a:bodyPr/>
          <a:lstStyle/>
          <a:p>
            <a:r>
              <a:rPr lang="en-US" sz="6000" dirty="0"/>
              <a:t>Glory at Sea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Blockade – cut off an area by means of troops or warships to stop supplies or people from coming in or going out</a:t>
            </a:r>
          </a:p>
          <a:p>
            <a:pPr lvl="1"/>
            <a:r>
              <a:rPr lang="en-US" sz="2200" b="1" dirty="0" smtClean="0"/>
              <a:t>British blockaded the American Harbors to prevent supplies reaching the Continental Army</a:t>
            </a:r>
          </a:p>
          <a:p>
            <a:r>
              <a:rPr lang="en-US" sz="2400" b="1" dirty="0" smtClean="0"/>
              <a:t>Privateers – an armed private ship</a:t>
            </a:r>
          </a:p>
          <a:p>
            <a:pPr lvl="1"/>
            <a:r>
              <a:rPr lang="en-US" sz="2200" b="1" dirty="0" smtClean="0"/>
              <a:t>American privateers captured more British vessels at sea than did the American Navy – Congress authorized ships to attack enemy ships.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2157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98991"/>
            <a:ext cx="10571998" cy="970450"/>
          </a:xfrm>
        </p:spPr>
        <p:txBody>
          <a:bodyPr/>
          <a:lstStyle/>
          <a:p>
            <a:r>
              <a:rPr lang="en-US" sz="5400" dirty="0"/>
              <a:t>John Paul Jones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8712" y="1802675"/>
            <a:ext cx="10554574" cy="50553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John Paul Jones – raided British ports in 1777.  </a:t>
            </a:r>
          </a:p>
          <a:p>
            <a:r>
              <a:rPr lang="en-US" sz="2800" dirty="0" smtClean="0"/>
              <a:t>He was attacked by British merchant ships and took on a beating.  His ship was so badly damaged, that the British asked if he was ready to surrender…</a:t>
            </a:r>
          </a:p>
          <a:p>
            <a:pPr lvl="1"/>
            <a:r>
              <a:rPr lang="en-US" sz="2400" dirty="0" smtClean="0"/>
              <a:t>“I have not yet begun to fight” – John Paul Jones</a:t>
            </a:r>
          </a:p>
          <a:p>
            <a:pPr lvl="1"/>
            <a:r>
              <a:rPr lang="en-US" sz="2400" dirty="0" smtClean="0"/>
              <a:t>Was able to successfully take out the British ship and made JPJ a Naval War Hero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3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Charles Town – SC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1789611"/>
            <a:ext cx="12061371" cy="506838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British concentrated efforts in the South because there were many loyalists (</a:t>
            </a:r>
            <a:r>
              <a:rPr lang="en-US" sz="2400" b="1" dirty="0" err="1" smtClean="0"/>
              <a:t>tories</a:t>
            </a:r>
            <a:r>
              <a:rPr lang="en-US" sz="2400" b="1" dirty="0" smtClean="0"/>
              <a:t>) – support</a:t>
            </a:r>
          </a:p>
          <a:p>
            <a:r>
              <a:rPr lang="en-US" sz="2400" dirty="0" smtClean="0"/>
              <a:t>Savannah and Charles Town were overran by British </a:t>
            </a:r>
          </a:p>
          <a:p>
            <a:pPr lvl="1"/>
            <a:r>
              <a:rPr lang="en-US" sz="2200" dirty="0" smtClean="0"/>
              <a:t>British Commanders – General Henry Clinton and General Charles Cornwallis </a:t>
            </a:r>
          </a:p>
          <a:p>
            <a:r>
              <a:rPr lang="en-US" sz="2400" b="1" dirty="0" smtClean="0"/>
              <a:t>Worst American defeat in the South is Charles Town – British took thousands of prisoners</a:t>
            </a:r>
            <a:endParaRPr lang="en-US" sz="2400" b="1" dirty="0"/>
          </a:p>
          <a:p>
            <a:r>
              <a:rPr lang="en-US" sz="2400" dirty="0" smtClean="0"/>
              <a:t>Cornwallis successfully takes Camden from Gen. Horatio Gates, but encounters new type of warfare</a:t>
            </a:r>
          </a:p>
          <a:p>
            <a:pPr lvl="1"/>
            <a:r>
              <a:rPr lang="en-US" sz="2200" b="1" dirty="0" smtClean="0"/>
              <a:t>Guerrilla warfare – hit and run technique (appear, strike, disappear) </a:t>
            </a:r>
            <a:r>
              <a:rPr lang="en-US" sz="2200" dirty="0" smtClean="0"/>
              <a:t>catches British off guard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0270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Patriot Victories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1636296"/>
            <a:ext cx="11975431" cy="52217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Kings Mountain – General Cornwallis is forced out of the North Carolina Backcountry. </a:t>
            </a:r>
          </a:p>
          <a:p>
            <a:pPr lvl="1"/>
            <a:r>
              <a:rPr lang="en-US" sz="2200" dirty="0" smtClean="0"/>
              <a:t>British officer and loyalists were forced out to retreat from outpost – creates new support in south (destroying their homes and farms)</a:t>
            </a:r>
          </a:p>
          <a:p>
            <a:r>
              <a:rPr lang="en-US" sz="2400" b="1" dirty="0" smtClean="0"/>
              <a:t>Battle at Cowpens – southern victory that gave confidence that Colonists could win the war.</a:t>
            </a:r>
          </a:p>
          <a:p>
            <a:r>
              <a:rPr lang="en-US" sz="2400" b="1" dirty="0" smtClean="0"/>
              <a:t>Guilford Courthouse – resulted in the Redcoats leaving North Carolina</a:t>
            </a:r>
          </a:p>
          <a:p>
            <a:pPr lvl="1"/>
            <a:r>
              <a:rPr lang="en-US" sz="2200" dirty="0" smtClean="0"/>
              <a:t>American Commander – Nathanael Greene</a:t>
            </a:r>
          </a:p>
          <a:p>
            <a:pPr lvl="1"/>
            <a:r>
              <a:rPr lang="en-US" sz="2200" dirty="0" smtClean="0"/>
              <a:t>Inexperience led to British victory but suffered many losses and retreated back to Virginia (Yorktown) wore down the British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4823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707</TotalTime>
  <Words>324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American Revolution </vt:lpstr>
      <vt:lpstr>Glory at Sea</vt:lpstr>
      <vt:lpstr>John Paul Jones</vt:lpstr>
      <vt:lpstr>Charles Town – SC </vt:lpstr>
      <vt:lpstr>Patriot Victories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</dc:title>
  <dc:creator>Orlando, Amanda K.</dc:creator>
  <cp:lastModifiedBy>Orlando, Amanda K.</cp:lastModifiedBy>
  <cp:revision>8</cp:revision>
  <dcterms:created xsi:type="dcterms:W3CDTF">2017-11-02T12:28:40Z</dcterms:created>
  <dcterms:modified xsi:type="dcterms:W3CDTF">2017-11-03T00:15:43Z</dcterms:modified>
</cp:coreProperties>
</file>