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8745-5027-4DEB-84AA-452DEA07357C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882B58-C296-4A5A-BDF8-1A591FD83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8745-5027-4DEB-84AA-452DEA07357C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2B58-C296-4A5A-BDF8-1A591FD83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8745-5027-4DEB-84AA-452DEA07357C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2B58-C296-4A5A-BDF8-1A591FD83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8745-5027-4DEB-84AA-452DEA07357C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2B58-C296-4A5A-BDF8-1A591FD83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8745-5027-4DEB-84AA-452DEA07357C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882B58-C296-4A5A-BDF8-1A591FD83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8745-5027-4DEB-84AA-452DEA07357C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2B58-C296-4A5A-BDF8-1A591FD83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8745-5027-4DEB-84AA-452DEA07357C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2B58-C296-4A5A-BDF8-1A591FD83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8745-5027-4DEB-84AA-452DEA07357C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2B58-C296-4A5A-BDF8-1A591FD83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8745-5027-4DEB-84AA-452DEA07357C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2B58-C296-4A5A-BDF8-1A591FD83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8745-5027-4DEB-84AA-452DEA07357C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2B58-C296-4A5A-BDF8-1A591FD83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8745-5027-4DEB-84AA-452DEA07357C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882B58-C296-4A5A-BDF8-1A591FD83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6F8745-5027-4DEB-84AA-452DEA07357C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882B58-C296-4A5A-BDF8-1A591FD83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16,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Revolution </a:t>
            </a:r>
            <a:br>
              <a:rPr lang="en-US" dirty="0" smtClean="0"/>
            </a:br>
            <a:r>
              <a:rPr lang="en-US" dirty="0" smtClean="0"/>
              <a:t>(April 1775- July 1776)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Lexington and Concord (April 19,1775)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b="1" dirty="0" smtClean="0"/>
              <a:t>Minutemen (colonial militia) vs. British Army</a:t>
            </a:r>
          </a:p>
          <a:p>
            <a:pPr>
              <a:buNone/>
            </a:pPr>
            <a:endParaRPr lang="en-US" b="1" dirty="0" smtClean="0"/>
          </a:p>
          <a:p>
            <a:pPr>
              <a:buFontTx/>
              <a:buChar char="-"/>
            </a:pPr>
            <a:r>
              <a:rPr lang="en-US" b="1" dirty="0" smtClean="0"/>
              <a:t>British are going to confiscate the colonists weapons in Concord</a:t>
            </a:r>
          </a:p>
          <a:p>
            <a:pPr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en-US" b="1" dirty="0" smtClean="0"/>
              <a:t>“</a:t>
            </a:r>
            <a:r>
              <a:rPr lang="en-US" b="1" dirty="0"/>
              <a:t>S</a:t>
            </a:r>
            <a:r>
              <a:rPr lang="en-US" b="1" dirty="0" smtClean="0"/>
              <a:t>hot heard ‘round the world”</a:t>
            </a:r>
          </a:p>
          <a:p>
            <a:pPr>
              <a:buNone/>
            </a:pPr>
            <a:endParaRPr lang="en-US" b="1" dirty="0" smtClean="0"/>
          </a:p>
          <a:p>
            <a:pPr>
              <a:buFontTx/>
              <a:buChar char="-"/>
            </a:pPr>
            <a:r>
              <a:rPr lang="en-US" b="1" dirty="0" smtClean="0"/>
              <a:t>The American Revolution begins</a:t>
            </a:r>
            <a:endParaRPr lang="en-US" b="1" dirty="0"/>
          </a:p>
          <a:p>
            <a:pPr>
              <a:buFontTx/>
              <a:buChar char="-"/>
            </a:pPr>
            <a:endParaRPr lang="en-US" b="1" dirty="0" smtClean="0"/>
          </a:p>
          <a:p>
            <a:endParaRPr lang="en-US" dirty="0"/>
          </a:p>
        </p:txBody>
      </p:sp>
      <p:pic>
        <p:nvPicPr>
          <p:cNvPr id="12290" name="Picture 2" descr="https://www.awesomestories.com/images/user/1222120330.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00200"/>
            <a:ext cx="410845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The Second Continental Congress, 1775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Olive </a:t>
            </a:r>
            <a:r>
              <a:rPr lang="en-US" b="1" dirty="0"/>
              <a:t>Branch </a:t>
            </a:r>
            <a:r>
              <a:rPr lang="en-US" b="1" dirty="0" smtClean="0"/>
              <a:t>Petition: a letter sent to King George III wanted a happy and permanent reconciliation (King George rejected it)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Approved the Declaration of Independence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b="1" dirty="0" smtClean="0"/>
              <a:t>Selected George Washington as Commander of Continental Army</a:t>
            </a:r>
            <a:endParaRPr lang="en-US" b="1" dirty="0"/>
          </a:p>
        </p:txBody>
      </p:sp>
      <p:pic>
        <p:nvPicPr>
          <p:cNvPr id="9218" name="Picture 2" descr="http://www.vahistorical.org/sites/default/files/uploads/VHE_GeorgeWashington.1905.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962400"/>
            <a:ext cx="2162373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Battle of Fort Ticonderoga </a:t>
            </a:r>
            <a:br>
              <a:rPr lang="en-US" dirty="0" smtClean="0"/>
            </a:br>
            <a:r>
              <a:rPr lang="en-US" dirty="0" smtClean="0"/>
              <a:t>(May 10, 1775)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Benedict Arnold, Ethan Allen and the Green Mountain Boys captured the fort on Lake Champlain without a casualty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Captured fort for its ammunitions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http://roebuckclasses.com/maps/usmap/revolutionwarnort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4179407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Heroes of Fort Ticonderoga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Benedict Arnold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Ethan Allen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i620.photobucket.com/albums/tt282/TinaTheVA/benedictarno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3248025" cy="3961006"/>
          </a:xfrm>
          <a:prstGeom prst="rect">
            <a:avLst/>
          </a:prstGeom>
          <a:noFill/>
        </p:spPr>
      </p:pic>
      <p:sp>
        <p:nvSpPr>
          <p:cNvPr id="18436" name="AutoShape 4" descr="data:image/jpeg;base64,/9j/4AAQSkZJRgABAQAAAQABAAD/2wCEAAkGBxQTEhUUEhQVFRUUFBUVFRQVFBQUFhQVFRQWFxQVFRQYHCggGBolGxQUITEhJSkrLi4uFx8zODMsNygtLisBCgoKDg0OGxAQGiwkHyQsLCwsLCwsLCwsLCwsLCwsLCwsLCwsLCwsLCwsLCwsLCwsLCwsLCwsLCwsLCwsLCwsLP/AABEIANwArAMBIgACEQEDEQH/xAAcAAACAwEBAQEAAAAAAAAAAAADBAIFBgcBAAj/xAA8EAABAwIEBAQEBAQEBwAAAAABAAIRAyEEBRIxBkFRYRMicYFCkaGxBxQy8HLB0fEjUmKyM1NjgpLC4f/EABkBAQEBAQEBAAAAAAAAAAAAAAMCAQAEBf/EACMRAAICAgMAAgMBAQAAAAAAAAABAhEDIRIxQRNRIjJxsQT/2gAMAwEAAhEDEQA/AMFVxBSzq56oVZ6A968aifQchk4g9UF2KKCXWQSVSiS5Dr65IQvFPVBlR1LeJLkGdVRWVjCSfVRKVUcxI6bcoWuJylsmcUfRD/MnqgPchqlFEObGH10WnUPVKAKeta4mKX2N6z1XravulA5FapcS1Kx1jyjMdzSbXL3WUbQiZYVsUYhBbUPVLa1MOWcTbH6T03SeeqrKLk7RKhotMtKFYpsVj1VbSKYDkbKMpVQCmntlBIXpTAaBqBU3oUq0Qz1wXzWoo2US9dZ1AXUlKmyxlEaZXrRddZiihYs+S9Zhydlf4TLJMxPZaLL+F6lQF0TA6RHqoeai1h+zAPoEIDgtpmmSln6ufRZPGUS0noqhk5EZMdbAtKm16XDkcXSNBxdhqb0QpdgRQ9Q0KmEosJR9KHh68KZeodlqglEp6iUhST1NRItD1IphJUinAUTLM9Wb0SpTtUJR6eIUgTlAFSegOKRINsZLghueEAuUHFaokuYc1AmsobrqAd1VtMlXvDtEh0gX+izJqJ2NuUjofCmWCrWa1u2x+8rsWDyZjaekCBC5h+Fz9NeCLkEyuyNKPBBO7K/6JNOjA8UcHh+HxBG+kub6tE/yXGs7yU06L3OaQf8ACcJvAdYj5mfZfp7FUtTHN6iFhuMeEfGpsY3ld1/1Ft2N7Cea2ePi7idjyctSPzezCEuDQCSXafdD8MscWuEEHZd4yb8OJIr14a8VXvFIfpEMLKd+gsVgOPMkDHvcIL9V45CIhasv2Z8a88MUXKTdv390GkJKca1W9GR2fBkd0RqjCkxQxEMUQmGFAoorHXRsRDVMJoFLUnJgFGyypxJsUq4WT1UJao5LENihCi+nb9wilQeUiDaB+EhuYjFyiHWLep1fSIVJktIJgsGXuECVp8Dl7mkNERO5sl8pwrmkREgAmdmzsUziGXLg8uNg48geg7rzzlbHhHijffhwwfmJmYkfRdZp1Yt+x6rkPBuYCjVYYnUNJ6g7rpecU3Pou0AkubGnY/TdbilSYWZXIjmXGGEoGKlYDna9h6KFDPKGJGqi8PaBchc64j4dqtoMcyhRqVSBqFUzpk7MFtm/M/W/4IyZjaDHmkabiXWZZpDXWkcwd1XySlpmfHFK0X+Z8R0cPTJqvu2ZaLuj03K5XxdnOGxdJxoOAdNgWkOdPdWHEuWeNjqlOqHPAAcxlwHAiSXkXjlZZXDZDVD/APhsnzFzKckMaDDS5x+KD9NkblfYsYpGJwtLcHeSmCEniXlr3zvqcPqj0nyAvRJPsGLXQWFJrVBjlMOUCB2GERolLymKLlLKQ3QamEGiUwAiYhW1t/VKParB7bJGsEkSGLOKiV6QvdCUIXcvqNSHA9CD8jKlVGyE9UtkPRocDmlQseGtEudd3RsfphSy7OAKgY+wLgS61ySJB9hCz9Os4AgJrJctdiXw0w1vmeegmLdSjeNbbLWR6S7OuUaRpVKb2aTEaRrDuc3M9wut5fX1U2uIAJAkAyAexXG+EsmccFUeySKeJcwSZeWhrflcldL4aJ/LtBsRyKjE3GRuVKSLbF4GnVILhI6dUPxWBwazTpZYARA+S+e4ulgtbzHbfoqfNnuw5Dm0TUpgXLCCWd3M3I7hI36gkr0VWdkU8woPMBtUOpEmAJNx5utvomc4FGg2pJAcQdRP6jAsuffiVxa14ayg5hcHSNJktMfq7QqniLiJ+Iw9FzzpqkBjztqixJ6EoX/o6XRg8w81V/dzj9V82krh9Bgd5QDzJJ59YSmJalU70TwrYo0orSo6VNoWs5EwEWkbqLQiMb1UMtD+HCahLYYQnAETEQjWCQxKsqjbKuxf3VxJkKQvoXq9ASB0AcIEd0u8fNNlnNQbQc4gNbLnbAbq0w5IFhaDnuDWXJ+nWey2vD2FbQY4DzOeRq7Bo2HZKZRlZpQDBe8O1f6WiLA9U/hmzrdyAA3Btf8AqgyT5aXQ2PHW2dA/BfE+JTxjP+uKgH8TRP8AtW7Y4b9FyT8I8x8LHOYTDastP8UEt+tl2PHYaDqaLH9Q/wDYJI7ja8BnqX9E82ZV0/4GnxHEAF/6WiRLnAXIHRU2POMAIAoE/wAT2B1rkWMfVXjK+po7H6Ksz7DuePKXG2wMD3i6mXVnR7o5RxhlHxuOHpXA00h4lQxv5uvcrGcVPAGlptqH+2VvOIsgLGmo8wQ6zQSQfWbyuZZ/VmpHT7rMKuSEyuoM8wGPMaHG3Kd/mmK5hUoVnQqSBO8J5wp2gsc21TCSptXgXyMUM0pimEq0pygoZaHKA2ToCWw7U6GomWitdJCr6+6dqbfVKYkTBSRJYk9ea1J3RfUqdx3MJAwtGkXEDmbf3WwynLG0hI8zgLu6E8glsmwQYL7n6dArZztLB633vJQSlehYxoqalXTW7EFvpModJwY93OR9Cl8xJl5Hw3+V1TOxZJna0fJao2c5UWWXYw08RrYdjI9QbL9K8O5xTxdBlam4ODhBj4Xiz2nuCCvybicRpH+q/wBV078Ac2cxmLaT5KQZVgmw1Eh5+QBnsvRBOOzzZWpa9Ou5vgnNGukCf8zBv3LR/JZ/EcQtAiYI3m0eq3LXAiRsRI9CqDiDJcJVa412A2guBLX/APkzzFdkx+ojHNdSOR8c8RgsguFz6+gjquW4ukdJe7d7rei6XxDlFCmdTKTadPkT4lSoec6qvmv2sudZ9i9b4ALWt2B3PdRh70Lm/XZWlv1TNA+YekfO5TWYYfRQog7lzifQwQlKJ8ye+SAUeMq/g+FJRaiNCFnpRKndO4cJWkE/QaokXEfoBOAJKkbp9vqULEKOq2yUqbJ7Emyra6WJDIwdla5bgCPM4fw/1UcnwuuXHZoB9eyuvzJHy9h7KZS8NivT3DUCDuRY2Vk6mS3l0nb3PVVmGqz8UWhFxeP8trGRft0RlFRmF/FaLGI+dj9lm6VQEem60Ug1H9D/AEWYx9ItktsNivRj+gsjrYpi6up1tl0f8DCDWxjD8eG26gO/lK5k1smAtr+HuZ/k8bQfMNqTQqHtUIg/NoTzpRo8kLlLkfojhnHaqLWzdoA/7Ysnq9VpB2n0v81z/hLE6a76L6gHmeATH6bmAFsjlTXnUKrww8iARbe5uEMJNxoScVGRzLjECo90NeXAmNRce3xbALjucOJrPkiQY+Qv7r9C51lWG8xdXAmB+nwwJtqc5t4RMXwPhWYfwmYdr2vaNVQNEuJF3l0yXXJttZTjfFtiTqUUjgmdgOoYd7dtIaR0c0AEH5Kp1bLU8Q8PVcCXU6oL6D3eR42BG09HLO1sPpN7iJbG0HZNBqqDmm3Yak9HplJ0E4wKZCRdjLAncOlKIlO0WIWKh6i1OBL4cJoMKMsz+IJvHNJ6JhOV3W+iBhma6gGwKVdEMvspZppxsSZJ7Be4hw2g7/vZeOmR2QcQ7zAHmj9LPqjNIBixX1asCNQ92nq3+Vl9izAibBVRxEW5OM/JalZjZPAvgvcTzNulphVrvM10o1B/lqnv90HD/pPcpUg270J6A24svcXUtYz8QNxcRcSiYlvJAcNTWtiNM36yZMpVvYMtaRb0OLatnPGpwjzAlrjGxkei6Rwj+JRfFOo4mfheBI/hOx9D1XJsrwwe8iLA9OS0dLJmSCLR1sjycYvRcFKS2foTB+DUZqAaW6Z1aQfUOadvRLNzXyvawjQwhoB8rh5QfKenPtsudcJ5/VwjXsqs8elUENAfDgRyBhWOX5yyvV1eG5rCC6NUxFocOd7T3UOetG/HvZb8T4NtSiGP0ltRj3eYi5jb+JcJzOmPCYR/zC32aIP1haHjDieq6u4eIIZLWgNAAbzDR3tc9Fj61YuiZjcBXCLuzJOlR4xsFN0SghiJR3Vy2ZFUWVJPUhICQpHorDDIJDosMOPonWtKVwo+qcbPJEyjJYoo2Rs8/tKXqmZ/dlLK3nVbePsmfRHpoWgFx7KNRu/WZle4d1gdusoGLaTsdt46oixHH1Dt1sqGo9WmLcYPrKpK7vv90+NA5HQ4x0Uo/wA7p+SYoYc6B3NvZI13xpb0H3VpTxUUo5rpWdGhKrTURSU31uigytBuY9VuztFlw7jKlCsDTa1zn+XS5ocCeS6ngxReA3FYYNeN3NEfbZccwGPdTrU32ltRrhNxuJJX6VwuFJEubScS3cAzJG4BUyi7M5JIxWMySmBOHqBwF9DrEHssvmGZOwr6gcIIYajNNxNUaXNJ5+a/quunLW6r06Z6mCDA6LnP4vYIU6VM02ACpVDXRJMMaXtB6N1aT7KeGzVM5I9hc4udckkqTKJ5gjuRAPoVe0MsiDUY4wAbblBz/wATQ2W6GiwadxA2SKdujHClYlh2fLmpCnBQaFWAEcukSFzNQ1TVjh2KuolWeHKKQiHqBTYCTop9qMsxVR0BTyogun2/qlsQUxk437J30DezRAgjdDcSAYUabz69lOtcW9+SEUosdU91SVXecev91bZjANuf7hUWJN16sSPNmdBKz5MpoP29ElhxKcfUA5q5LwiDvYSm1CxNPVabjmvqdcL1gkSp6ZemqINom5JkkR/Zfo3gXMqeJwdKoHS/QA9oPmDm+V32X5xLpMLov4P4+nTbWaW6qjnybwQ2LQPYrJ9WzF9I7dr8oDfrusnx5lxrYepTFnRqZ1L23+oke6tsFmjnHRoItvBt08y8dhmOfqfc7GZd5Tbc+qNu0alTON4KudDQ4yQAJJ3N+SQz9oFNxeR1aDuXHoFrjicNQxFai9up9NxDZbI7EDnYgyeqzmdZeIdLfFrVQdJcPM2fi6MaOQ9Ece9jva0Y3COJ3T9IWUMflr8Po1kHWLETvzB7ryl6ynlvaBjrTG6JhWOGeqtqewzkUhkW9AqwaQqugU40FEyjEVimMnqEaovtKWrI2UmNXsvS/wBQV+xdHEDde1nktsSOyVovvBU8XWAEg87hDQtlRj3XuqeuZT2PrSVWOK9mNaPFmlugtB8AqD3qKnTZKSq2Fbeg2GEqzDPKAFDAYSysHt0N7rzTlb0evHClsQdhHCS5umNpEak7wnmn5av4gpuqSQ0tbzabxO0z9krmWIqVA0OI8oIkWJnr3VjwY1/5mmweHBqAg1CdJiJBABlc3+Ozq/I77w9mb6rWvdh61KWwA6Bbkbbp3GBpkixIi/JFcWOiXu9GzpG1gOQUXMpRcFwF4LjHyU+Ee2YXiPLj+Zc5rQXObTmpDZcdAMTzVNisCabi6reNwOXvzW1zvK6b8RhsWXvb4ctNNo8hgHTPTndZrOqGt93wydo5coQyVMeErRzfimu6pUbLSGCfDty6qsosW/ztzDQe1rbBhgkSSRzWDpckkZao5rYQNvvH7sncOlqoTGHC5mot8K6E7KQwqsA1EyzDVUXL7EnlzX2Jbc9OSll4l3sU96C9GS68oGKqWhGG5CVxjJMC/X+axdmvopsVUkpdWOJwzZholI1GQV6oNVo8WSLu2fU6ZJhWVPC7IeAI6J0uRzk7obHBVYehpY2T5iNuiXq1HPdJU6QlMU6Di5unr5gdoHVF0N2Ae2BPRdE/A/JWuNTFPYXaC5tJ0Tf4w0HnB3XOcxqGXAC/IDr0XeeFaTMLgaOHY6X06Qc/SL63+d/z1Lb0RLvRpalZoFzB6Tf3hIvxrBtczEf/AFVVbGPc4BtIkubqBdYabXtzuE/h3hrJgBxN4IItuo5WZxoO9rn6RENLhblEGfusY7LsS+pV8VoaGPLRcAQCduZ2C22HxBD2azYuBE9v7rEY/NXvc6PjqP0nr5nTH75KZVRcLsq80ogAtO8EFYJlLpsLLotHKy6KlUyydpnVBuOyyueYFrKxFOA0wWgcgeSmLoQqatO1kXDsRfDsp02rbNoYwm6sWsCSwzFZMFlLNMNiGyvcA6HBExIS+H/WE/gXo/VG6Scx0wB7p569pb+ylOimrKvEUw2zdzuUM4WWxzVjWYLlLNNirUmQ4oUwdCLJ6kyN7r0C7UxCyUrNjFIgyn2hMeGYsSD1G6nQCJT3RtlpEeHcu1YhmoFwDtbuZMbT6mF0/DUahfUIDwHiJewDQIjyuB2tYKm4MotDHOA82p9/QkD6LcUWjS09RJ7nqs7ZL0K1MO6W1NT9TRpaGAX6kz1t8kuzKH6RbQ0GZdGokzqMAneYVmahBiUfQDE891tEWKU8EyrUFV1V5LI0hrYsCS4apO8jkNlTYnhh1J3iCsSxpdoDh5dNQHUJHxX581pqtQiwsByAATrXkYeoRv4ZPuOyqkzOTRhTgAWAOeTBIAAEiQBc+kj3WZ4poTUDh0AEcoWmbXcW3O4k2Co842b/ABFDYyM7osvKVNO6RC+w7QtsolhqKsBSQ6QunGrD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8" name="Picture 6" descr="http://media-cache-ec0.pinimg.com/236x/61/c8/5a/61c85a745c19d8cf862ece27a776a6e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133600"/>
            <a:ext cx="2705100" cy="4057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Battle of Bunker Hill (Breed’s Hill)</a:t>
            </a:r>
            <a:br>
              <a:rPr lang="en-US" dirty="0" smtClean="0"/>
            </a:br>
            <a:r>
              <a:rPr lang="en-US" dirty="0" smtClean="0"/>
              <a:t>June 16, 1775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Battle actually took place on Breed’s Hill not Bunker Hill in Boston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British marched up the hill to attack the colonist position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Famous line of American Colonel William Prescott: </a:t>
            </a:r>
            <a:r>
              <a:rPr lang="en-US" b="1" dirty="0" smtClean="0"/>
              <a:t>“Don’t shoot until you see the whites of their eyes!”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9458" name="Picture 2" descr="http://img.moviepilot.com/assets/tarantulaV2/project_images/1363686689_bunk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252" y="4419600"/>
            <a:ext cx="5237747" cy="2163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Bunker Hill (continued)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Fighting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British pushed back twice.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Third time overtook the colonist position</a:t>
            </a:r>
          </a:p>
          <a:p>
            <a:pPr lvl="1"/>
            <a:r>
              <a:rPr lang="en-US" dirty="0" smtClean="0"/>
              <a:t>Americans retreated only because they ran out of ammunition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Fighting lasted 3 hours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One of the deadliest battles of the American Revolution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Technically a British victory, but a moral victory for the Americans</a:t>
            </a:r>
          </a:p>
          <a:p>
            <a:endParaRPr lang="en-US" dirty="0"/>
          </a:p>
          <a:p>
            <a:r>
              <a:rPr lang="en-US" dirty="0" smtClean="0"/>
              <a:t>More than 1000 British </a:t>
            </a:r>
            <a:r>
              <a:rPr lang="en-US" dirty="0" smtClean="0"/>
              <a:t>casualties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400-600 American </a:t>
            </a:r>
            <a:r>
              <a:rPr lang="en-US" dirty="0" smtClean="0"/>
              <a:t>casualties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Facts: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Portrait of </a:t>
            </a:r>
          </a:p>
          <a:p>
            <a:r>
              <a:rPr lang="en-US" dirty="0" smtClean="0"/>
              <a:t>Thomas Jefferson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Written by Thomas Jefferson</a:t>
            </a:r>
          </a:p>
          <a:p>
            <a:endParaRPr lang="en-US" dirty="0" smtClean="0"/>
          </a:p>
          <a:p>
            <a:r>
              <a:rPr lang="en-US" dirty="0" smtClean="0"/>
              <a:t>Approved by the Continental Congress on July 4, 1776</a:t>
            </a:r>
            <a:endParaRPr lang="en-US" dirty="0"/>
          </a:p>
        </p:txBody>
      </p:sp>
      <p:pic>
        <p:nvPicPr>
          <p:cNvPr id="7" name="Picture 7" descr="thomas jefferson"/>
          <p:cNvPicPr>
            <a:picLocks noGrp="1" noChangeAspect="1" noChangeArrowheads="1"/>
          </p:cNvPicPr>
          <p:nvPr>
            <p:ph sz="half" idx="4"/>
          </p:nvPr>
        </p:nvPicPr>
        <p:blipFill>
          <a:blip r:embed="rId2" cstate="print"/>
          <a:stretch>
            <a:fillRect/>
          </a:stretch>
        </p:blipFill>
        <p:spPr>
          <a:xfrm>
            <a:off x="5274847" y="2247900"/>
            <a:ext cx="3090105" cy="3886200"/>
          </a:xfrm>
          <a:noFill/>
          <a:ln w="31750" cap="flat">
            <a:solidFill>
              <a:schemeClr val="tx1"/>
            </a:solidFill>
            <a:headEnd w="med" len="med"/>
            <a:tailEnd w="med" len="med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sections of the Declaration of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sections are:</a:t>
            </a:r>
          </a:p>
          <a:p>
            <a:pPr lvl="1"/>
            <a:r>
              <a:rPr lang="en-US" dirty="0" smtClean="0"/>
              <a:t>Declaration of Rights</a:t>
            </a:r>
          </a:p>
          <a:p>
            <a:pPr lvl="1"/>
            <a:r>
              <a:rPr lang="en-US" dirty="0" smtClean="0"/>
              <a:t>List of Grievances</a:t>
            </a:r>
          </a:p>
          <a:p>
            <a:pPr lvl="1"/>
            <a:r>
              <a:rPr lang="en-US" dirty="0" smtClean="0"/>
              <a:t>Resolution of Independence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Go to page 186 to answer the following questions with a partner: 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1681</TotalTime>
  <Words>292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Franklin Gothic Book</vt:lpstr>
      <vt:lpstr>Perpetua</vt:lpstr>
      <vt:lpstr>Wingdings 2</vt:lpstr>
      <vt:lpstr>Equity</vt:lpstr>
      <vt:lpstr>American Revolution  (April 1775- July 1776)</vt:lpstr>
      <vt:lpstr>Lexington and Concord (April 19,1775)</vt:lpstr>
      <vt:lpstr>The Second Continental Congress, 1775</vt:lpstr>
      <vt:lpstr>Battle of Fort Ticonderoga  (May 10, 1775)</vt:lpstr>
      <vt:lpstr>Heroes of Fort Ticonderoga</vt:lpstr>
      <vt:lpstr>Battle of Bunker Hill (Breed’s Hill) June 16, 1775</vt:lpstr>
      <vt:lpstr>Bunker Hill (continued)</vt:lpstr>
      <vt:lpstr>Declaration of Independence</vt:lpstr>
      <vt:lpstr>3 sections of the Declaration of Independence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bradley1.juelfs</dc:creator>
  <cp:lastModifiedBy>Orlando, Amanda K.</cp:lastModifiedBy>
  <cp:revision>39</cp:revision>
  <dcterms:created xsi:type="dcterms:W3CDTF">2014-10-15T14:49:13Z</dcterms:created>
  <dcterms:modified xsi:type="dcterms:W3CDTF">2018-10-16T13:29:26Z</dcterms:modified>
</cp:coreProperties>
</file>