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0047E-5624-481B-B3C1-832CCC507FD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6C5D-220F-465D-AC7D-45279838F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94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http://www.history.com/topics/donner-party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03517-0A3E-4DFB-92F2-707883BF6B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88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http://www.history.com/topics/gold-rush-of-1849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03517-0A3E-4DFB-92F2-707883BF6B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4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Image:Oregontrail_1907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Andrew Jackson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Oregon Trail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958" y="2638043"/>
            <a:ext cx="5356726" cy="3563973"/>
          </a:xfrm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chemeClr val="tx1"/>
                </a:solidFill>
              </a:rPr>
              <a:t>Over </a:t>
            </a:r>
            <a:r>
              <a:rPr lang="en-US" altLang="en-US" sz="3200" u="sng" dirty="0">
                <a:solidFill>
                  <a:schemeClr val="tx1"/>
                </a:solidFill>
              </a:rPr>
              <a:t>2000 miles</a:t>
            </a:r>
            <a:r>
              <a:rPr lang="en-US" altLang="en-US" sz="3200" dirty="0">
                <a:solidFill>
                  <a:schemeClr val="tx1"/>
                </a:solidFill>
              </a:rPr>
              <a:t>, crosses Missouri, Kansas, Nebraska, Wyoming, Idaho and Oregon</a:t>
            </a:r>
          </a:p>
          <a:p>
            <a:endParaRPr lang="en-US" sz="3200" dirty="0" smtClean="0"/>
          </a:p>
          <a:p>
            <a:r>
              <a:rPr lang="en-US" altLang="en-US" sz="3200" u="sng" dirty="0">
                <a:solidFill>
                  <a:schemeClr val="tx1"/>
                </a:solidFill>
              </a:rPr>
              <a:t>Free land and missionary work </a:t>
            </a:r>
            <a:r>
              <a:rPr lang="en-US" altLang="en-US" sz="3200" dirty="0">
                <a:solidFill>
                  <a:schemeClr val="tx1"/>
                </a:solidFill>
              </a:rPr>
              <a:t>led most people here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" name="Picture 8" descr="The Ox Team or the Old Oregon Trail 1852-1906 by Ezra Meeker.">
            <a:hlinkClick r:id="rId2" tooltip="The Ox Team or the Old Oregon Trail 1852-1906 by Ezra Meeker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2679326"/>
            <a:ext cx="612140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145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Santa </a:t>
            </a:r>
            <a:r>
              <a:rPr lang="en-US" u="sng" dirty="0" err="1" smtClean="0"/>
              <a:t>fe</a:t>
            </a:r>
            <a:r>
              <a:rPr lang="en-US" u="sng" dirty="0" smtClean="0"/>
              <a:t> trail </a:t>
            </a:r>
            <a:r>
              <a:rPr lang="en-US" dirty="0" smtClean="0"/>
              <a:t>(led to the </a:t>
            </a:r>
            <a:r>
              <a:rPr lang="en-US" dirty="0" err="1" smtClean="0"/>
              <a:t>Sw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296" y="2638044"/>
            <a:ext cx="5575387" cy="310198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About </a:t>
            </a:r>
            <a:r>
              <a:rPr lang="en-US" altLang="en-US" sz="3200" u="sng" dirty="0">
                <a:solidFill>
                  <a:schemeClr val="tx1"/>
                </a:solidFill>
              </a:rPr>
              <a:t>800 miles</a:t>
            </a:r>
            <a:r>
              <a:rPr lang="en-US" altLang="en-US" sz="3200" dirty="0">
                <a:solidFill>
                  <a:schemeClr val="tx1"/>
                </a:solidFill>
              </a:rPr>
              <a:t>, crosses Missouri, Kansas, Colorado and New Mexico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endParaRPr lang="en-US" altLang="en-US" sz="3200" u="sng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en-US" sz="3200" u="sng" dirty="0" smtClean="0">
                <a:solidFill>
                  <a:schemeClr val="tx1"/>
                </a:solidFill>
              </a:rPr>
              <a:t>Trade </a:t>
            </a:r>
            <a:r>
              <a:rPr lang="en-US" altLang="en-US" sz="3200" u="sng" dirty="0">
                <a:solidFill>
                  <a:schemeClr val="tx1"/>
                </a:solidFill>
              </a:rPr>
              <a:t>with Mexico </a:t>
            </a:r>
            <a:r>
              <a:rPr lang="en-US" altLang="en-US" sz="3200" dirty="0">
                <a:solidFill>
                  <a:schemeClr val="tx1"/>
                </a:solidFill>
              </a:rPr>
              <a:t>led most people here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americanhistory.mrdonn.org/powerpoints/banner_sante_fe_trai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38044"/>
            <a:ext cx="5526390" cy="343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912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31136" y="626762"/>
            <a:ext cx="7729728" cy="1188720"/>
          </a:xfrm>
        </p:spPr>
        <p:txBody>
          <a:bodyPr/>
          <a:lstStyle/>
          <a:p>
            <a:r>
              <a:rPr lang="en-US" b="1" i="1" u="sng" dirty="0" smtClean="0"/>
              <a:t>American Progress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dirty="0" smtClean="0"/>
              <a:t>by John </a:t>
            </a:r>
            <a:r>
              <a:rPr lang="en-US" dirty="0" err="1" smtClean="0"/>
              <a:t>gast</a:t>
            </a:r>
            <a:endParaRPr lang="en-US" b="1" i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 you notice in the picture?  Look at the background.</a:t>
            </a:r>
            <a:endParaRPr lang="en-US" sz="3200" dirty="0"/>
          </a:p>
        </p:txBody>
      </p:sp>
      <p:pic>
        <p:nvPicPr>
          <p:cNvPr id="7" name="Picture 7" descr="Illustration of the concept of &quot;manifest destiny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2235517"/>
            <a:ext cx="5359400" cy="4622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642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Manifest destiny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374" y="2638044"/>
            <a:ext cx="5098310" cy="3101982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It was America’s destiny to be a nation from coast to coast.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mage result for manifest desti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130" y="2565627"/>
            <a:ext cx="4726375" cy="324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758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Donner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7322" y="2153412"/>
            <a:ext cx="5416361" cy="3101982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Left in the Spring of 1846</a:t>
            </a:r>
          </a:p>
          <a:p>
            <a:r>
              <a:rPr lang="en-US" sz="3200" u="sng" dirty="0" smtClean="0"/>
              <a:t>Led by Jacob and George Donner</a:t>
            </a:r>
          </a:p>
          <a:p>
            <a:r>
              <a:rPr lang="en-US" sz="3200" dirty="0" smtClean="0"/>
              <a:t>Took a shortcut that actually cost them days</a:t>
            </a:r>
          </a:p>
          <a:p>
            <a:r>
              <a:rPr lang="en-US" sz="3200" dirty="0" smtClean="0"/>
              <a:t>Decided to </a:t>
            </a:r>
            <a:r>
              <a:rPr lang="en-US" sz="3200" u="sng" dirty="0" smtClean="0"/>
              <a:t>cross the Sierra Nevada Mountain in late October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Image result for sierra nevada mountains donner pa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683" y="2407412"/>
            <a:ext cx="6038886" cy="408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987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68345"/>
            <a:ext cx="7729728" cy="1188720"/>
          </a:xfrm>
        </p:spPr>
        <p:txBody>
          <a:bodyPr/>
          <a:lstStyle/>
          <a:p>
            <a:r>
              <a:rPr lang="en-US" dirty="0" smtClean="0"/>
              <a:t>Donner party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26" y="1792601"/>
            <a:ext cx="5674779" cy="3941660"/>
          </a:xfrm>
        </p:spPr>
        <p:txBody>
          <a:bodyPr>
            <a:noAutofit/>
          </a:bodyPr>
          <a:lstStyle/>
          <a:p>
            <a:r>
              <a:rPr lang="en-US" sz="2400" dirty="0" smtClean="0"/>
              <a:t>October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 </a:t>
            </a:r>
            <a:r>
              <a:rPr lang="en-US" sz="2400" u="sng" dirty="0" smtClean="0"/>
              <a:t>heavy snowfall trapped the pioneers in the mountains</a:t>
            </a:r>
          </a:p>
          <a:p>
            <a:pPr marL="0" indent="0">
              <a:buNone/>
            </a:pPr>
            <a:endParaRPr lang="en-US" sz="2400" u="sng" dirty="0" smtClean="0"/>
          </a:p>
          <a:p>
            <a:r>
              <a:rPr lang="en-US" sz="2400" dirty="0" smtClean="0"/>
              <a:t>They ran out of supplies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u="sng" dirty="0" smtClean="0"/>
              <a:t>Resorted to cannibalism </a:t>
            </a:r>
            <a:r>
              <a:rPr lang="en-US" sz="2400" dirty="0" smtClean="0"/>
              <a:t>to survive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u="sng" dirty="0" smtClean="0"/>
              <a:t>Only half of the pioneers made it to California</a:t>
            </a:r>
          </a:p>
          <a:p>
            <a:endParaRPr lang="en-US" u="sng" dirty="0"/>
          </a:p>
          <a:p>
            <a:r>
              <a:rPr lang="en-US" b="1" i="1" dirty="0"/>
              <a:t>Donner Pass during winter nowadays</a:t>
            </a:r>
          </a:p>
          <a:p>
            <a:endParaRPr lang="en-US" sz="1400" u="sng" dirty="0"/>
          </a:p>
          <a:p>
            <a:endParaRPr lang="en-US" sz="1400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9218" name="Picture 2" descr="Image result for donner p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2361822"/>
            <a:ext cx="57150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176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27980"/>
            <a:ext cx="7729728" cy="1188720"/>
          </a:xfrm>
        </p:spPr>
        <p:txBody>
          <a:bodyPr/>
          <a:lstStyle/>
          <a:p>
            <a:r>
              <a:rPr lang="en-US" dirty="0" smtClean="0"/>
              <a:t>California gold rush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7932" y="1616700"/>
            <a:ext cx="7156174" cy="3101982"/>
          </a:xfrm>
        </p:spPr>
        <p:txBody>
          <a:bodyPr>
            <a:noAutofit/>
          </a:bodyPr>
          <a:lstStyle/>
          <a:p>
            <a:r>
              <a:rPr lang="en-US" altLang="en-US" sz="2800" u="sng" dirty="0" smtClean="0"/>
              <a:t>January 1848 </a:t>
            </a:r>
            <a:r>
              <a:rPr lang="en-US" altLang="en-US" sz="2800" u="sng" dirty="0"/>
              <a:t>gold was discovered at Sutter’s Mill in </a:t>
            </a:r>
            <a:r>
              <a:rPr lang="en-US" altLang="en-US" sz="2800" dirty="0"/>
              <a:t>the </a:t>
            </a:r>
            <a:r>
              <a:rPr lang="en-US" altLang="en-US" sz="2800" u="sng" dirty="0"/>
              <a:t>California</a:t>
            </a:r>
            <a:r>
              <a:rPr lang="en-US" altLang="en-US" sz="2800" dirty="0"/>
              <a:t> Sierra Nevada Mountains</a:t>
            </a:r>
          </a:p>
          <a:p>
            <a:r>
              <a:rPr lang="en-US" sz="2800" u="sng" dirty="0" smtClean="0"/>
              <a:t>Non-native population in March 1848 was around 800.</a:t>
            </a:r>
          </a:p>
          <a:p>
            <a:r>
              <a:rPr lang="en-US" sz="2800" u="sng" dirty="0" smtClean="0"/>
              <a:t>Non-native population at end of 1849 was 100.000</a:t>
            </a:r>
          </a:p>
          <a:p>
            <a:r>
              <a:rPr lang="en-US" sz="2800" u="sng" dirty="0" smtClean="0"/>
              <a:t>Around $2 billion of precious metal were extruded in the Gold Rush</a:t>
            </a:r>
          </a:p>
          <a:p>
            <a:r>
              <a:rPr lang="en-US" sz="2800" dirty="0" smtClean="0"/>
              <a:t>Peaked in 1852</a:t>
            </a:r>
          </a:p>
          <a:p>
            <a:r>
              <a:rPr lang="en-US" sz="2800" u="sng" dirty="0" smtClean="0"/>
              <a:t>California becomes a state in 1850</a:t>
            </a:r>
            <a:endParaRPr lang="en-US" sz="2800" u="sng" dirty="0"/>
          </a:p>
        </p:txBody>
      </p:sp>
      <p:pic>
        <p:nvPicPr>
          <p:cNvPr id="7170" name="Picture 2" descr="https://tse1.mm.bing.net/th?id=OIP.KzLdpaZyKZF-rBRUaIEUuQHaI4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338" y="2286000"/>
            <a:ext cx="3699762" cy="442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090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Trail (the game)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https://classicreload.com/oregon-trail.html</a:t>
            </a:r>
          </a:p>
        </p:txBody>
      </p:sp>
    </p:spTree>
    <p:extLst>
      <p:ext uri="{BB962C8B-B14F-4D97-AF65-F5344CB8AC3E}">
        <p14:creationId xmlns:p14="http://schemas.microsoft.com/office/powerpoint/2010/main" val="258325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41863"/>
            <a:ext cx="10554574" cy="4663440"/>
          </a:xfrm>
        </p:spPr>
        <p:txBody>
          <a:bodyPr>
            <a:noAutofit/>
          </a:bodyPr>
          <a:lstStyle/>
          <a:p>
            <a:r>
              <a:rPr lang="en-US" sz="2200" b="1" u="sng" dirty="0" smtClean="0"/>
              <a:t>JACKSON – FORMED DEMOCRATIC PARTY</a:t>
            </a:r>
          </a:p>
          <a:p>
            <a:r>
              <a:rPr lang="en-US" sz="2200" dirty="0" smtClean="0"/>
              <a:t>JACKSONIAN DEMOCRACY – expansion of voting rights, ideas and influences in the 1820s and 1830s</a:t>
            </a:r>
          </a:p>
          <a:p>
            <a:r>
              <a:rPr lang="en-US" sz="2200" b="1" u="sng" dirty="0" smtClean="0"/>
              <a:t>JQ Adams supporters called themselves National Republicans</a:t>
            </a:r>
          </a:p>
          <a:p>
            <a:r>
              <a:rPr lang="en-US" sz="2200" b="1" u="sng" dirty="0" smtClean="0"/>
              <a:t>Jackson wins by a record number of popular votes</a:t>
            </a:r>
          </a:p>
          <a:p>
            <a:endParaRPr lang="en-US" sz="2200" dirty="0"/>
          </a:p>
          <a:p>
            <a:r>
              <a:rPr lang="en-US" sz="2200" b="1" u="sng" dirty="0" smtClean="0"/>
              <a:t>Spoils system – practice of giving government jobs to political backers </a:t>
            </a:r>
          </a:p>
          <a:p>
            <a:pPr lvl="1"/>
            <a:r>
              <a:rPr lang="en-US" sz="2200" dirty="0" smtClean="0"/>
              <a:t>Martin Van Buren (Secretary of State) – one of Jackson’s strongest allies</a:t>
            </a:r>
          </a:p>
          <a:p>
            <a:pPr lvl="1"/>
            <a:r>
              <a:rPr lang="en-US" sz="2200" dirty="0" smtClean="0"/>
              <a:t>Kitchen Cabinet – informal group of advisors of Jackson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950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STATES’ RIGHTS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/>
              <a:t>Growing conflict over tariffs, led to sectionalism – sectional differences</a:t>
            </a:r>
          </a:p>
          <a:p>
            <a:r>
              <a:rPr lang="en-US" sz="2800" b="1" u="sng" dirty="0" smtClean="0"/>
              <a:t>NULLIFICATION CRISIS – dispute led by John C. Calhoun that said states could ignore federal laws if they believed those laws violated the constitution</a:t>
            </a:r>
            <a:r>
              <a:rPr lang="en-US" sz="2800" b="1" dirty="0" smtClean="0"/>
              <a:t> (conflict between the supporters and opponents)</a:t>
            </a:r>
            <a:endParaRPr lang="en-US" sz="2800" b="1" dirty="0"/>
          </a:p>
          <a:p>
            <a:r>
              <a:rPr lang="en-US" sz="2800" dirty="0" smtClean="0"/>
              <a:t>Calhoun resigns as VP, Van Buren steps into position of VP when Jackson is reelected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420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JACKSON ATTACKS THE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98617"/>
            <a:ext cx="10554574" cy="4532812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Opposed the Second Bank of the US (1816)</a:t>
            </a:r>
          </a:p>
          <a:p>
            <a:r>
              <a:rPr lang="en-US" sz="2400" dirty="0" smtClean="0"/>
              <a:t>Power to act exclusively as federal government’s financial agent; federal deposits, transfers b/w states, payments/receipts </a:t>
            </a:r>
          </a:p>
          <a:p>
            <a:pPr lvl="1"/>
            <a:r>
              <a:rPr lang="en-US" sz="2400" dirty="0" smtClean="0"/>
              <a:t>Paper currency</a:t>
            </a:r>
          </a:p>
          <a:p>
            <a:r>
              <a:rPr lang="en-US" sz="2400" dirty="0" smtClean="0"/>
              <a:t>Belief in South – the bank only helped wealthy business people</a:t>
            </a:r>
          </a:p>
          <a:p>
            <a:r>
              <a:rPr lang="en-US" sz="2400" b="1" u="sng" dirty="0" smtClean="0"/>
              <a:t>Jackson questioned the legality of the bank</a:t>
            </a:r>
          </a:p>
          <a:p>
            <a:r>
              <a:rPr lang="en-US" sz="2400" b="1" u="sng" dirty="0" smtClean="0"/>
              <a:t>McCulloch v. Maryland –2</a:t>
            </a:r>
            <a:r>
              <a:rPr lang="en-US" sz="2400" b="1" u="sng" baseline="30000" dirty="0" smtClean="0"/>
              <a:t>nd</a:t>
            </a:r>
            <a:r>
              <a:rPr lang="en-US" sz="2400" b="1" u="sng" dirty="0" smtClean="0"/>
              <a:t> Nat. bank is constitutional (ruling) </a:t>
            </a:r>
          </a:p>
          <a:p>
            <a:pPr lvl="1"/>
            <a:r>
              <a:rPr lang="en-US" sz="2400" dirty="0" smtClean="0"/>
              <a:t>Jackson weakened Nat Bank by moving funds to state banks, helped expansion of west but led to inflation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779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REMOVAL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err="1" smtClean="0"/>
              <a:t>Nat.Am</a:t>
            </a:r>
            <a:r>
              <a:rPr lang="en-US" sz="2400" b="1" u="sng" dirty="0" smtClean="0"/>
              <a:t>. settlements along GA – MS, but Jackson wanted to open this land to settlement for Amer. Farmers</a:t>
            </a:r>
          </a:p>
          <a:p>
            <a:r>
              <a:rPr lang="en-US" sz="2400" b="1" u="sng" dirty="0" smtClean="0"/>
              <a:t>Jackson pressures Congress to pass Indian Removal Act (1830) – removes Nat. </a:t>
            </a:r>
            <a:r>
              <a:rPr lang="en-US" sz="2400" b="1" u="sng" dirty="0" err="1" smtClean="0"/>
              <a:t>Amer</a:t>
            </a:r>
            <a:r>
              <a:rPr lang="en-US" sz="2400" b="1" u="sng" dirty="0" smtClean="0"/>
              <a:t> living east of Miss. River to lands west  (5 tribes removed)</a:t>
            </a:r>
          </a:p>
          <a:p>
            <a:r>
              <a:rPr lang="en-US" sz="2400" b="1" u="sng" dirty="0" smtClean="0"/>
              <a:t>Indian Territory – Congress established land in US (now Oklahoma</a:t>
            </a:r>
            <a:r>
              <a:rPr lang="en-US" sz="2400" b="1" u="sng" dirty="0" smtClean="0"/>
              <a:t>) and </a:t>
            </a:r>
            <a:r>
              <a:rPr lang="en-US" sz="2400" b="1" u="sng" dirty="0" smtClean="0"/>
              <a:t>planned to </a:t>
            </a:r>
            <a:r>
              <a:rPr lang="en-US" sz="2400" b="1" u="sng" dirty="0"/>
              <a:t>move </a:t>
            </a:r>
            <a:r>
              <a:rPr lang="en-US" sz="2400" b="1" u="sng" dirty="0" smtClean="0"/>
              <a:t>Nat. Amer. there. 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6386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CHEROKEE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33303"/>
            <a:ext cx="10554574" cy="3925495"/>
          </a:xfrm>
        </p:spPr>
        <p:txBody>
          <a:bodyPr>
            <a:normAutofit/>
          </a:bodyPr>
          <a:lstStyle/>
          <a:p>
            <a:r>
              <a:rPr lang="en-US" sz="2200" b="1" u="sng" dirty="0" smtClean="0"/>
              <a:t>Worchester v. Georgia – ruled that Cherokee nation was a distinct community which GA laws had no force</a:t>
            </a:r>
            <a:r>
              <a:rPr lang="en-US" sz="2200" dirty="0" smtClean="0"/>
              <a:t>, </a:t>
            </a:r>
            <a:r>
              <a:rPr lang="en-US" sz="2200" dirty="0" smtClean="0"/>
              <a:t>only Federal </a:t>
            </a:r>
            <a:r>
              <a:rPr lang="en-US" sz="2200" dirty="0" err="1" smtClean="0"/>
              <a:t>Govt</a:t>
            </a:r>
            <a:r>
              <a:rPr lang="en-US" sz="2200" dirty="0" smtClean="0"/>
              <a:t> had authority over Native Americans</a:t>
            </a:r>
          </a:p>
          <a:p>
            <a:r>
              <a:rPr lang="en-US" sz="2200" dirty="0" smtClean="0"/>
              <a:t>Jackson disregards the ruling, and allows GA to move the </a:t>
            </a:r>
            <a:r>
              <a:rPr lang="en-US" sz="2200" dirty="0" err="1" smtClean="0"/>
              <a:t>N.Amer</a:t>
            </a:r>
            <a:r>
              <a:rPr lang="en-US" sz="2200" dirty="0" smtClean="0"/>
              <a:t> out anyway</a:t>
            </a:r>
          </a:p>
          <a:p>
            <a:r>
              <a:rPr lang="en-US" sz="2200" b="1" u="sng" dirty="0" smtClean="0"/>
              <a:t>Trail of Tears – Cherokee’s 800 mile forced march out of Southeast; many suffered from disease, hunger, harsh weather (1/4 Cherokee die along the way)</a:t>
            </a:r>
            <a:endParaRPr lang="en-US" sz="2200" b="1" u="sng" dirty="0"/>
          </a:p>
        </p:txBody>
      </p:sp>
    </p:spTree>
    <p:extLst>
      <p:ext uri="{BB962C8B-B14F-4D97-AF65-F5344CB8AC3E}">
        <p14:creationId xmlns:p14="http://schemas.microsoft.com/office/powerpoint/2010/main" val="35026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Westward expansion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people want to move west?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1. Make money</a:t>
            </a:r>
          </a:p>
          <a:p>
            <a:r>
              <a:rPr lang="en-US" sz="3200" u="sng" dirty="0" smtClean="0"/>
              <a:t>2. Land</a:t>
            </a:r>
          </a:p>
          <a:p>
            <a:r>
              <a:rPr lang="en-US" sz="3200" u="sng" dirty="0" smtClean="0"/>
              <a:t>3. Religious Freedom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cdn.history.com/sites/2/2014/02/manifest-destiny-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696" y="2638044"/>
            <a:ext cx="6123098" cy="351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31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American War (1848-48)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56591" y="2153411"/>
            <a:ext cx="5297092" cy="4307023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U.S. vs. Mexico</a:t>
            </a:r>
          </a:p>
          <a:p>
            <a:endParaRPr lang="en-US" sz="3200" u="sng" dirty="0"/>
          </a:p>
          <a:p>
            <a:r>
              <a:rPr lang="en-US" sz="3200" u="sng" dirty="0" smtClean="0"/>
              <a:t>Rio Grande River becomes the U.S. and Mexico border</a:t>
            </a:r>
          </a:p>
          <a:p>
            <a:endParaRPr lang="en-US" sz="3200" u="sng" dirty="0"/>
          </a:p>
          <a:p>
            <a:r>
              <a:rPr lang="en-US" sz="3200" u="sng" dirty="0" smtClean="0"/>
              <a:t>California and New Mexico Territories ceded (sold) to U.S. for $15 million</a:t>
            </a:r>
            <a:endParaRPr lang="en-US" sz="3200" dirty="0" smtClean="0"/>
          </a:p>
          <a:p>
            <a:endParaRPr lang="en-US" sz="1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122" name="Picture 2" descr="http://genealogybybarry.com/wp-content/uploads/2014/11/mexican-american-war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77725"/>
            <a:ext cx="489585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346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2615</TotalTime>
  <Words>663</Words>
  <Application>Microsoft Office PowerPoint</Application>
  <PresentationFormat>Widescreen</PresentationFormat>
  <Paragraphs>81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2</vt:lpstr>
      <vt:lpstr>Quotable</vt:lpstr>
      <vt:lpstr>Andrew Jackson</vt:lpstr>
      <vt:lpstr>ELECTION OF 1828</vt:lpstr>
      <vt:lpstr>STATES’ RIGHTS DEBATE</vt:lpstr>
      <vt:lpstr>JACKSON ATTACKS THE BANKS</vt:lpstr>
      <vt:lpstr>INDIAN REMOVAL ACT</vt:lpstr>
      <vt:lpstr>CHEROKEE</vt:lpstr>
      <vt:lpstr>Westward expansion</vt:lpstr>
      <vt:lpstr>Why did people want to move west?</vt:lpstr>
      <vt:lpstr>Mexican American War (1848-48)</vt:lpstr>
      <vt:lpstr>Oregon Trail</vt:lpstr>
      <vt:lpstr>Santa fe trail (led to the Sw)</vt:lpstr>
      <vt:lpstr>American Progress  by John gast</vt:lpstr>
      <vt:lpstr>Manifest destiny</vt:lpstr>
      <vt:lpstr>Donner Party</vt:lpstr>
      <vt:lpstr>Donner party (Cont)</vt:lpstr>
      <vt:lpstr>California gold rush</vt:lpstr>
      <vt:lpstr>Oregon Trail (the game)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Andrew Jackson</dc:title>
  <dc:creator>Orlando, Amanda K.</dc:creator>
  <cp:lastModifiedBy>Orlando, Amanda K.</cp:lastModifiedBy>
  <cp:revision>11</cp:revision>
  <dcterms:created xsi:type="dcterms:W3CDTF">2017-12-13T14:30:10Z</dcterms:created>
  <dcterms:modified xsi:type="dcterms:W3CDTF">2018-12-12T13:40:29Z</dcterms:modified>
</cp:coreProperties>
</file>