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73" d="100"/>
          <a:sy n="73" d="100"/>
        </p:scale>
        <p:origin x="11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DD684-12F8-4B29-A8C7-044491A9780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64AB5C4D-C416-4F57-8FA2-142BD7B655E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Major Causes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World War II</a:t>
          </a:r>
        </a:p>
      </dgm:t>
    </dgm:pt>
    <dgm:pt modelId="{4BE1A38E-5B91-4A57-9449-95ECD364BFA8}" type="parTrans" cxnId="{117665E4-A5FB-4780-907B-C1DDA5550B1E}">
      <dgm:prSet/>
      <dgm:spPr/>
    </dgm:pt>
    <dgm:pt modelId="{504755CC-6156-428D-8D72-82018EBDCA97}" type="sibTrans" cxnId="{117665E4-A5FB-4780-907B-C1DDA5550B1E}">
      <dgm:prSet/>
      <dgm:spPr/>
    </dgm:pt>
    <dgm:pt modelId="{2B7DFD47-A409-4998-BF0A-A4209A9F9C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Treaty of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Versailles</a:t>
          </a:r>
        </a:p>
      </dgm:t>
    </dgm:pt>
    <dgm:pt modelId="{CB510D13-0E83-4C06-9C6D-82A380478616}" type="parTrans" cxnId="{A18DA8B2-37B3-419E-BAFA-87E9D567173B}">
      <dgm:prSet/>
      <dgm:spPr/>
      <dgm:t>
        <a:bodyPr/>
        <a:lstStyle/>
        <a:p>
          <a:endParaRPr lang="en-US"/>
        </a:p>
      </dgm:t>
    </dgm:pt>
    <dgm:pt modelId="{4C06F422-F5BA-4D05-B123-B5AF649ED672}" type="sibTrans" cxnId="{A18DA8B2-37B3-419E-BAFA-87E9D567173B}">
      <dgm:prSet/>
      <dgm:spPr/>
    </dgm:pt>
    <dgm:pt modelId="{F2CC27AE-219D-4730-A5CC-79916810E1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Rise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fascism in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Italy</a:t>
          </a:r>
        </a:p>
      </dgm:t>
    </dgm:pt>
    <dgm:pt modelId="{2C89C991-5AE7-4BE7-B3C9-0FD998539992}" type="parTrans" cxnId="{957D1F5F-40CE-46E9-A96B-AA0E90EF428F}">
      <dgm:prSet/>
      <dgm:spPr/>
      <dgm:t>
        <a:bodyPr/>
        <a:lstStyle/>
        <a:p>
          <a:endParaRPr lang="en-US"/>
        </a:p>
      </dgm:t>
    </dgm:pt>
    <dgm:pt modelId="{DCE0348B-5BC7-4A91-B19A-159A3A7B8914}" type="sibTrans" cxnId="{957D1F5F-40CE-46E9-A96B-AA0E90EF428F}">
      <dgm:prSet/>
      <dgm:spPr/>
    </dgm:pt>
    <dgm:pt modelId="{5234D48E-EA8A-448E-B6A7-A2E51EC522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Japanese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expansionism</a:t>
          </a:r>
        </a:p>
      </dgm:t>
    </dgm:pt>
    <dgm:pt modelId="{4575864C-01B5-4C70-94AC-1D6EC5B15D88}" type="parTrans" cxnId="{5D42C036-A3C7-455F-9D3C-436F4E92DDBC}">
      <dgm:prSet/>
      <dgm:spPr/>
      <dgm:t>
        <a:bodyPr/>
        <a:lstStyle/>
        <a:p>
          <a:endParaRPr lang="en-US"/>
        </a:p>
      </dgm:t>
    </dgm:pt>
    <dgm:pt modelId="{0EC55E6A-63FA-4CBF-8381-71856E1F66BC}" type="sibTrans" cxnId="{5D42C036-A3C7-455F-9D3C-436F4E92DDBC}">
      <dgm:prSet/>
      <dgm:spPr/>
    </dgm:pt>
    <dgm:pt modelId="{D9E804A5-8FE3-4EAD-B0C2-2BB169176E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Economic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depression</a:t>
          </a:r>
        </a:p>
      </dgm:t>
    </dgm:pt>
    <dgm:pt modelId="{1D3CD8FD-52BE-4A1E-BC3C-B1E220F1FB61}" type="parTrans" cxnId="{C0C90920-0D75-4F60-887B-5EEFFE4F5AC7}">
      <dgm:prSet/>
      <dgm:spPr/>
      <dgm:t>
        <a:bodyPr/>
        <a:lstStyle/>
        <a:p>
          <a:endParaRPr lang="en-US"/>
        </a:p>
      </dgm:t>
    </dgm:pt>
    <dgm:pt modelId="{F7F72C81-C94A-41C0-9A95-8376ABA9B792}" type="sibTrans" cxnId="{C0C90920-0D75-4F60-887B-5EEFFE4F5AC7}">
      <dgm:prSet/>
      <dgm:spPr/>
    </dgm:pt>
    <dgm:pt modelId="{5DF3A2F7-88F0-43D2-B610-86B1BB0E03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Anti-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communism</a:t>
          </a:r>
        </a:p>
      </dgm:t>
    </dgm:pt>
    <dgm:pt modelId="{41C290E8-56B2-4DBF-B9A2-45FFFD6DFCEE}" type="parTrans" cxnId="{B37D0C26-9742-43E1-B342-C96BE80EC7D8}">
      <dgm:prSet/>
      <dgm:spPr/>
      <dgm:t>
        <a:bodyPr/>
        <a:lstStyle/>
        <a:p>
          <a:endParaRPr lang="en-US"/>
        </a:p>
      </dgm:t>
    </dgm:pt>
    <dgm:pt modelId="{FE4E7CB8-4780-4797-AA26-34BB8D710E71}" type="sibTrans" cxnId="{B37D0C26-9742-43E1-B342-C96BE80EC7D8}">
      <dgm:prSet/>
      <dgm:spPr/>
    </dgm:pt>
    <dgm:pt modelId="{7E8BBE1B-6AF7-4494-9F83-D40A5B67F2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Appeasement </a:t>
          </a:r>
        </a:p>
      </dgm:t>
    </dgm:pt>
    <dgm:pt modelId="{10210987-6A6F-432C-8BC2-49CE6B9B1959}" type="parTrans" cxnId="{4B390FA7-B079-47DE-B6FC-F2B62B47AEA9}">
      <dgm:prSet/>
      <dgm:spPr/>
      <dgm:t>
        <a:bodyPr/>
        <a:lstStyle/>
        <a:p>
          <a:endParaRPr lang="en-US"/>
        </a:p>
      </dgm:t>
    </dgm:pt>
    <dgm:pt modelId="{FFD5CB6C-E3B8-4338-918D-880C0017AA43}" type="sibTrans" cxnId="{4B390FA7-B079-47DE-B6FC-F2B62B47AEA9}">
      <dgm:prSet/>
      <dgm:spPr/>
    </dgm:pt>
    <dgm:pt modelId="{B9F9B70E-F100-4C78-842B-5C82C55E877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Militarism </a:t>
          </a:r>
        </a:p>
      </dgm:t>
    </dgm:pt>
    <dgm:pt modelId="{9D7EDA8E-FB73-43E5-94DD-9867F997A88D}" type="parTrans" cxnId="{4256A02D-7411-4B5C-9D92-338B5D729B4B}">
      <dgm:prSet/>
      <dgm:spPr/>
      <dgm:t>
        <a:bodyPr/>
        <a:lstStyle/>
        <a:p>
          <a:endParaRPr lang="en-US"/>
        </a:p>
      </dgm:t>
    </dgm:pt>
    <dgm:pt modelId="{FA022B9E-6904-456F-96D5-92C52B5BC127}" type="sibTrans" cxnId="{4256A02D-7411-4B5C-9D92-338B5D729B4B}">
      <dgm:prSet/>
      <dgm:spPr/>
    </dgm:pt>
    <dgm:pt modelId="{9399417F-F747-405F-B984-8F852A67CD4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Nationalism </a:t>
          </a:r>
        </a:p>
      </dgm:t>
    </dgm:pt>
    <dgm:pt modelId="{577345C9-4E52-47A7-A5E1-3ED54FAB6329}" type="parTrans" cxnId="{A7271B67-28F2-44B7-8C16-1E98F8BA1FC8}">
      <dgm:prSet/>
      <dgm:spPr/>
      <dgm:t>
        <a:bodyPr/>
        <a:lstStyle/>
        <a:p>
          <a:endParaRPr lang="en-US"/>
        </a:p>
      </dgm:t>
    </dgm:pt>
    <dgm:pt modelId="{07BC7849-F6FF-4E36-8B1A-D11B44FAE79C}" type="sibTrans" cxnId="{A7271B67-28F2-44B7-8C16-1E98F8BA1FC8}">
      <dgm:prSet/>
      <dgm:spPr/>
    </dgm:pt>
    <dgm:pt modelId="{B5CE5B36-D4C3-4F3F-8E72-67156D61507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Rise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Hitler</a:t>
          </a:r>
        </a:p>
      </dgm:t>
    </dgm:pt>
    <dgm:pt modelId="{6D54A169-9E4F-43C8-A1AF-EC6C41129235}" type="parTrans" cxnId="{1354E501-8E2E-43AA-857D-A36428CE35AD}">
      <dgm:prSet/>
      <dgm:spPr/>
      <dgm:t>
        <a:bodyPr/>
        <a:lstStyle/>
        <a:p>
          <a:endParaRPr lang="en-US"/>
        </a:p>
      </dgm:t>
    </dgm:pt>
    <dgm:pt modelId="{3BF80029-F33B-4E09-A38A-9B9F86838B78}" type="sibTrans" cxnId="{1354E501-8E2E-43AA-857D-A36428CE35AD}">
      <dgm:prSet/>
      <dgm:spPr/>
    </dgm:pt>
    <dgm:pt modelId="{75E93A12-F015-425F-ACA4-02E5FB4E6386}" type="pres">
      <dgm:prSet presAssocID="{6C0DD684-12F8-4B29-A8C7-044491A9780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B90CE6-F20A-4CA7-B8ED-8E67B6DBD7AA}" type="pres">
      <dgm:prSet presAssocID="{64AB5C4D-C416-4F57-8FA2-142BD7B655E7}" presName="centerShape" presStyleLbl="node0" presStyleIdx="0" presStyleCnt="1"/>
      <dgm:spPr/>
      <dgm:t>
        <a:bodyPr/>
        <a:lstStyle/>
        <a:p>
          <a:endParaRPr lang="en-US"/>
        </a:p>
      </dgm:t>
    </dgm:pt>
    <dgm:pt modelId="{B5C8F075-F318-426A-BAB2-F6B34C24EF93}" type="pres">
      <dgm:prSet presAssocID="{CB510D13-0E83-4C06-9C6D-82A380478616}" presName="Name9" presStyleLbl="parChTrans1D2" presStyleIdx="0" presStyleCnt="9"/>
      <dgm:spPr/>
      <dgm:t>
        <a:bodyPr/>
        <a:lstStyle/>
        <a:p>
          <a:endParaRPr lang="en-US"/>
        </a:p>
      </dgm:t>
    </dgm:pt>
    <dgm:pt modelId="{D18DA0AF-A46B-447C-BCAC-5829F41508E5}" type="pres">
      <dgm:prSet presAssocID="{CB510D13-0E83-4C06-9C6D-82A380478616}" presName="connTx" presStyleLbl="parChTrans1D2" presStyleIdx="0" presStyleCnt="9"/>
      <dgm:spPr/>
      <dgm:t>
        <a:bodyPr/>
        <a:lstStyle/>
        <a:p>
          <a:endParaRPr lang="en-US"/>
        </a:p>
      </dgm:t>
    </dgm:pt>
    <dgm:pt modelId="{CA9D69C5-7995-4F38-AEEF-0C4A28EE9AFB}" type="pres">
      <dgm:prSet presAssocID="{2B7DFD47-A409-4998-BF0A-A4209A9F9CF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8CBC6-AE20-43D3-8138-322FA5DCD685}" type="pres">
      <dgm:prSet presAssocID="{2C89C991-5AE7-4BE7-B3C9-0FD998539992}" presName="Name9" presStyleLbl="parChTrans1D2" presStyleIdx="1" presStyleCnt="9"/>
      <dgm:spPr/>
      <dgm:t>
        <a:bodyPr/>
        <a:lstStyle/>
        <a:p>
          <a:endParaRPr lang="en-US"/>
        </a:p>
      </dgm:t>
    </dgm:pt>
    <dgm:pt modelId="{578DD88E-0E35-4184-9E8C-519C54C23236}" type="pres">
      <dgm:prSet presAssocID="{2C89C991-5AE7-4BE7-B3C9-0FD998539992}" presName="connTx" presStyleLbl="parChTrans1D2" presStyleIdx="1" presStyleCnt="9"/>
      <dgm:spPr/>
      <dgm:t>
        <a:bodyPr/>
        <a:lstStyle/>
        <a:p>
          <a:endParaRPr lang="en-US"/>
        </a:p>
      </dgm:t>
    </dgm:pt>
    <dgm:pt modelId="{02DF4AE7-143A-48BE-976B-995C948303AA}" type="pres">
      <dgm:prSet presAssocID="{F2CC27AE-219D-4730-A5CC-79916810E1E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CBD7F-1987-454A-9DB7-36A9AED866CE}" type="pres">
      <dgm:prSet presAssocID="{4575864C-01B5-4C70-94AC-1D6EC5B15D88}" presName="Name9" presStyleLbl="parChTrans1D2" presStyleIdx="2" presStyleCnt="9"/>
      <dgm:spPr/>
      <dgm:t>
        <a:bodyPr/>
        <a:lstStyle/>
        <a:p>
          <a:endParaRPr lang="en-US"/>
        </a:p>
      </dgm:t>
    </dgm:pt>
    <dgm:pt modelId="{77E312EC-2B31-4573-9B0B-2AA9BBDB2374}" type="pres">
      <dgm:prSet presAssocID="{4575864C-01B5-4C70-94AC-1D6EC5B15D88}" presName="connTx" presStyleLbl="parChTrans1D2" presStyleIdx="2" presStyleCnt="9"/>
      <dgm:spPr/>
      <dgm:t>
        <a:bodyPr/>
        <a:lstStyle/>
        <a:p>
          <a:endParaRPr lang="en-US"/>
        </a:p>
      </dgm:t>
    </dgm:pt>
    <dgm:pt modelId="{0E7F420A-BAF7-4BA5-B150-0B58A9756506}" type="pres">
      <dgm:prSet presAssocID="{5234D48E-EA8A-448E-B6A7-A2E51EC522E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6E39F-B0CF-4F35-99E4-CB59C100FF9E}" type="pres">
      <dgm:prSet presAssocID="{1D3CD8FD-52BE-4A1E-BC3C-B1E220F1FB61}" presName="Name9" presStyleLbl="parChTrans1D2" presStyleIdx="3" presStyleCnt="9"/>
      <dgm:spPr/>
      <dgm:t>
        <a:bodyPr/>
        <a:lstStyle/>
        <a:p>
          <a:endParaRPr lang="en-US"/>
        </a:p>
      </dgm:t>
    </dgm:pt>
    <dgm:pt modelId="{AB73B78A-C7C3-4BF4-B35B-7373B833B102}" type="pres">
      <dgm:prSet presAssocID="{1D3CD8FD-52BE-4A1E-BC3C-B1E220F1FB61}" presName="connTx" presStyleLbl="parChTrans1D2" presStyleIdx="3" presStyleCnt="9"/>
      <dgm:spPr/>
      <dgm:t>
        <a:bodyPr/>
        <a:lstStyle/>
        <a:p>
          <a:endParaRPr lang="en-US"/>
        </a:p>
      </dgm:t>
    </dgm:pt>
    <dgm:pt modelId="{8ACCB17C-4DA6-47FE-A77E-6CB3E29837F2}" type="pres">
      <dgm:prSet presAssocID="{D9E804A5-8FE3-4EAD-B0C2-2BB169176E9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D3886-D45C-4095-AEA0-882F1DE240F7}" type="pres">
      <dgm:prSet presAssocID="{41C290E8-56B2-4DBF-B9A2-45FFFD6DFCEE}" presName="Name9" presStyleLbl="parChTrans1D2" presStyleIdx="4" presStyleCnt="9"/>
      <dgm:spPr/>
      <dgm:t>
        <a:bodyPr/>
        <a:lstStyle/>
        <a:p>
          <a:endParaRPr lang="en-US"/>
        </a:p>
      </dgm:t>
    </dgm:pt>
    <dgm:pt modelId="{2EB5C097-6D08-46AF-87FB-47A9F8F49FD5}" type="pres">
      <dgm:prSet presAssocID="{41C290E8-56B2-4DBF-B9A2-45FFFD6DFCEE}" presName="connTx" presStyleLbl="parChTrans1D2" presStyleIdx="4" presStyleCnt="9"/>
      <dgm:spPr/>
      <dgm:t>
        <a:bodyPr/>
        <a:lstStyle/>
        <a:p>
          <a:endParaRPr lang="en-US"/>
        </a:p>
      </dgm:t>
    </dgm:pt>
    <dgm:pt modelId="{8A1CB7B8-C98B-4191-81CB-724D5EAD41CC}" type="pres">
      <dgm:prSet presAssocID="{5DF3A2F7-88F0-43D2-B610-86B1BB0E038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2FEB5-D07F-4312-9613-198879EA47F5}" type="pres">
      <dgm:prSet presAssocID="{10210987-6A6F-432C-8BC2-49CE6B9B1959}" presName="Name9" presStyleLbl="parChTrans1D2" presStyleIdx="5" presStyleCnt="9"/>
      <dgm:spPr/>
      <dgm:t>
        <a:bodyPr/>
        <a:lstStyle/>
        <a:p>
          <a:endParaRPr lang="en-US"/>
        </a:p>
      </dgm:t>
    </dgm:pt>
    <dgm:pt modelId="{6D67E7E7-EE04-4457-93AA-E2446EC9B5CB}" type="pres">
      <dgm:prSet presAssocID="{10210987-6A6F-432C-8BC2-49CE6B9B1959}" presName="connTx" presStyleLbl="parChTrans1D2" presStyleIdx="5" presStyleCnt="9"/>
      <dgm:spPr/>
      <dgm:t>
        <a:bodyPr/>
        <a:lstStyle/>
        <a:p>
          <a:endParaRPr lang="en-US"/>
        </a:p>
      </dgm:t>
    </dgm:pt>
    <dgm:pt modelId="{11763964-85FE-4FE6-8B15-C84A9E32FD7E}" type="pres">
      <dgm:prSet presAssocID="{7E8BBE1B-6AF7-4494-9F83-D40A5B67F2D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F6454-9B5F-43F8-A2F3-F14014054BF4}" type="pres">
      <dgm:prSet presAssocID="{9D7EDA8E-FB73-43E5-94DD-9867F997A88D}" presName="Name9" presStyleLbl="parChTrans1D2" presStyleIdx="6" presStyleCnt="9"/>
      <dgm:spPr/>
      <dgm:t>
        <a:bodyPr/>
        <a:lstStyle/>
        <a:p>
          <a:endParaRPr lang="en-US"/>
        </a:p>
      </dgm:t>
    </dgm:pt>
    <dgm:pt modelId="{D1096339-3F23-42E5-8BFE-307592F1AB01}" type="pres">
      <dgm:prSet presAssocID="{9D7EDA8E-FB73-43E5-94DD-9867F997A88D}" presName="connTx" presStyleLbl="parChTrans1D2" presStyleIdx="6" presStyleCnt="9"/>
      <dgm:spPr/>
      <dgm:t>
        <a:bodyPr/>
        <a:lstStyle/>
        <a:p>
          <a:endParaRPr lang="en-US"/>
        </a:p>
      </dgm:t>
    </dgm:pt>
    <dgm:pt modelId="{2ABD48AC-545F-4E59-8F0A-BF6C3EF476FC}" type="pres">
      <dgm:prSet presAssocID="{B9F9B70E-F100-4C78-842B-5C82C55E877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22137-D8AA-48C0-B867-433CA1E7F8A1}" type="pres">
      <dgm:prSet presAssocID="{577345C9-4E52-47A7-A5E1-3ED54FAB6329}" presName="Name9" presStyleLbl="parChTrans1D2" presStyleIdx="7" presStyleCnt="9"/>
      <dgm:spPr/>
      <dgm:t>
        <a:bodyPr/>
        <a:lstStyle/>
        <a:p>
          <a:endParaRPr lang="en-US"/>
        </a:p>
      </dgm:t>
    </dgm:pt>
    <dgm:pt modelId="{A85E0C25-CCDC-4262-A784-F358601288CF}" type="pres">
      <dgm:prSet presAssocID="{577345C9-4E52-47A7-A5E1-3ED54FAB6329}" presName="connTx" presStyleLbl="parChTrans1D2" presStyleIdx="7" presStyleCnt="9"/>
      <dgm:spPr/>
      <dgm:t>
        <a:bodyPr/>
        <a:lstStyle/>
        <a:p>
          <a:endParaRPr lang="en-US"/>
        </a:p>
      </dgm:t>
    </dgm:pt>
    <dgm:pt modelId="{84D1B559-55B7-4B1D-9026-66A80A8B0ABB}" type="pres">
      <dgm:prSet presAssocID="{9399417F-F747-405F-B984-8F852A67CD4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323DD-1352-46AB-A467-E7C823576BF9}" type="pres">
      <dgm:prSet presAssocID="{6D54A169-9E4F-43C8-A1AF-EC6C41129235}" presName="Name9" presStyleLbl="parChTrans1D2" presStyleIdx="8" presStyleCnt="9"/>
      <dgm:spPr/>
      <dgm:t>
        <a:bodyPr/>
        <a:lstStyle/>
        <a:p>
          <a:endParaRPr lang="en-US"/>
        </a:p>
      </dgm:t>
    </dgm:pt>
    <dgm:pt modelId="{F71603FD-9C24-4CC5-BDEC-8C65DD535A24}" type="pres">
      <dgm:prSet presAssocID="{6D54A169-9E4F-43C8-A1AF-EC6C41129235}" presName="connTx" presStyleLbl="parChTrans1D2" presStyleIdx="8" presStyleCnt="9"/>
      <dgm:spPr/>
      <dgm:t>
        <a:bodyPr/>
        <a:lstStyle/>
        <a:p>
          <a:endParaRPr lang="en-US"/>
        </a:p>
      </dgm:t>
    </dgm:pt>
    <dgm:pt modelId="{6C90797A-A898-4E9E-B3E9-7755AA75BE2E}" type="pres">
      <dgm:prSet presAssocID="{B5CE5B36-D4C3-4F3F-8E72-67156D61507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7D0C26-9742-43E1-B342-C96BE80EC7D8}" srcId="{64AB5C4D-C416-4F57-8FA2-142BD7B655E7}" destId="{5DF3A2F7-88F0-43D2-B610-86B1BB0E038F}" srcOrd="4" destOrd="0" parTransId="{41C290E8-56B2-4DBF-B9A2-45FFFD6DFCEE}" sibTransId="{FE4E7CB8-4780-4797-AA26-34BB8D710E71}"/>
    <dgm:cxn modelId="{F423AB79-A031-45AB-9CAE-6C5839A1F6A5}" type="presOf" srcId="{B5CE5B36-D4C3-4F3F-8E72-67156D61507F}" destId="{6C90797A-A898-4E9E-B3E9-7755AA75BE2E}" srcOrd="0" destOrd="0" presId="urn:microsoft.com/office/officeart/2005/8/layout/radial1"/>
    <dgm:cxn modelId="{BBA323F7-5742-44AA-B12A-853EAFEDD6F7}" type="presOf" srcId="{2C89C991-5AE7-4BE7-B3C9-0FD998539992}" destId="{F348CBC6-AE20-43D3-8138-322FA5DCD685}" srcOrd="0" destOrd="0" presId="urn:microsoft.com/office/officeart/2005/8/layout/radial1"/>
    <dgm:cxn modelId="{66B2BA9D-70F5-4DAA-B499-7884F3EE603F}" type="presOf" srcId="{41C290E8-56B2-4DBF-B9A2-45FFFD6DFCEE}" destId="{2EB5C097-6D08-46AF-87FB-47A9F8F49FD5}" srcOrd="1" destOrd="0" presId="urn:microsoft.com/office/officeart/2005/8/layout/radial1"/>
    <dgm:cxn modelId="{F2FD3427-3E3F-4060-9C7D-728E26294CCD}" type="presOf" srcId="{577345C9-4E52-47A7-A5E1-3ED54FAB6329}" destId="{A85E0C25-CCDC-4262-A784-F358601288CF}" srcOrd="1" destOrd="0" presId="urn:microsoft.com/office/officeart/2005/8/layout/radial1"/>
    <dgm:cxn modelId="{A18DA8B2-37B3-419E-BAFA-87E9D567173B}" srcId="{64AB5C4D-C416-4F57-8FA2-142BD7B655E7}" destId="{2B7DFD47-A409-4998-BF0A-A4209A9F9CF7}" srcOrd="0" destOrd="0" parTransId="{CB510D13-0E83-4C06-9C6D-82A380478616}" sibTransId="{4C06F422-F5BA-4D05-B123-B5AF649ED672}"/>
    <dgm:cxn modelId="{349465D4-3F7F-4C94-BF33-A800DD5BEBE7}" type="presOf" srcId="{6D54A169-9E4F-43C8-A1AF-EC6C41129235}" destId="{F71603FD-9C24-4CC5-BDEC-8C65DD535A24}" srcOrd="1" destOrd="0" presId="urn:microsoft.com/office/officeart/2005/8/layout/radial1"/>
    <dgm:cxn modelId="{DFD08D77-7799-427A-9758-F4A584CE6152}" type="presOf" srcId="{6C0DD684-12F8-4B29-A8C7-044491A97808}" destId="{75E93A12-F015-425F-ACA4-02E5FB4E6386}" srcOrd="0" destOrd="0" presId="urn:microsoft.com/office/officeart/2005/8/layout/radial1"/>
    <dgm:cxn modelId="{E4676B4C-50D7-436F-9738-76C91B2020FF}" type="presOf" srcId="{7E8BBE1B-6AF7-4494-9F83-D40A5B67F2DC}" destId="{11763964-85FE-4FE6-8B15-C84A9E32FD7E}" srcOrd="0" destOrd="0" presId="urn:microsoft.com/office/officeart/2005/8/layout/radial1"/>
    <dgm:cxn modelId="{957B642C-CF52-43A3-98EB-F9BA8AB1DE2A}" type="presOf" srcId="{577345C9-4E52-47A7-A5E1-3ED54FAB6329}" destId="{CFA22137-D8AA-48C0-B867-433CA1E7F8A1}" srcOrd="0" destOrd="0" presId="urn:microsoft.com/office/officeart/2005/8/layout/radial1"/>
    <dgm:cxn modelId="{5D42C036-A3C7-455F-9D3C-436F4E92DDBC}" srcId="{64AB5C4D-C416-4F57-8FA2-142BD7B655E7}" destId="{5234D48E-EA8A-448E-B6A7-A2E51EC522EC}" srcOrd="2" destOrd="0" parTransId="{4575864C-01B5-4C70-94AC-1D6EC5B15D88}" sibTransId="{0EC55E6A-63FA-4CBF-8381-71856E1F66BC}"/>
    <dgm:cxn modelId="{A7271B67-28F2-44B7-8C16-1E98F8BA1FC8}" srcId="{64AB5C4D-C416-4F57-8FA2-142BD7B655E7}" destId="{9399417F-F747-405F-B984-8F852A67CD47}" srcOrd="7" destOrd="0" parTransId="{577345C9-4E52-47A7-A5E1-3ED54FAB6329}" sibTransId="{07BC7849-F6FF-4E36-8B1A-D11B44FAE79C}"/>
    <dgm:cxn modelId="{1B158F5C-FCA8-4AAD-90A2-9D554ED7F7CD}" type="presOf" srcId="{64AB5C4D-C416-4F57-8FA2-142BD7B655E7}" destId="{2BB90CE6-F20A-4CA7-B8ED-8E67B6DBD7AA}" srcOrd="0" destOrd="0" presId="urn:microsoft.com/office/officeart/2005/8/layout/radial1"/>
    <dgm:cxn modelId="{3A008BE9-5BCE-4F97-B7A5-43D9E1D59E64}" type="presOf" srcId="{9D7EDA8E-FB73-43E5-94DD-9867F997A88D}" destId="{3E4F6454-9B5F-43F8-A2F3-F14014054BF4}" srcOrd="0" destOrd="0" presId="urn:microsoft.com/office/officeart/2005/8/layout/radial1"/>
    <dgm:cxn modelId="{1B21DF73-33D4-4028-AC95-FBD6E4ECC79C}" type="presOf" srcId="{9399417F-F747-405F-B984-8F852A67CD47}" destId="{84D1B559-55B7-4B1D-9026-66A80A8B0ABB}" srcOrd="0" destOrd="0" presId="urn:microsoft.com/office/officeart/2005/8/layout/radial1"/>
    <dgm:cxn modelId="{957D1F5F-40CE-46E9-A96B-AA0E90EF428F}" srcId="{64AB5C4D-C416-4F57-8FA2-142BD7B655E7}" destId="{F2CC27AE-219D-4730-A5CC-79916810E1EF}" srcOrd="1" destOrd="0" parTransId="{2C89C991-5AE7-4BE7-B3C9-0FD998539992}" sibTransId="{DCE0348B-5BC7-4A91-B19A-159A3A7B8914}"/>
    <dgm:cxn modelId="{DA5A80F0-4F44-477E-B997-D04B258F9548}" type="presOf" srcId="{CB510D13-0E83-4C06-9C6D-82A380478616}" destId="{B5C8F075-F318-426A-BAB2-F6B34C24EF93}" srcOrd="0" destOrd="0" presId="urn:microsoft.com/office/officeart/2005/8/layout/radial1"/>
    <dgm:cxn modelId="{CD767A74-703D-47C7-B245-D9E132D8F660}" type="presOf" srcId="{2C89C991-5AE7-4BE7-B3C9-0FD998539992}" destId="{578DD88E-0E35-4184-9E8C-519C54C23236}" srcOrd="1" destOrd="0" presId="urn:microsoft.com/office/officeart/2005/8/layout/radial1"/>
    <dgm:cxn modelId="{961A6EB0-DC70-4394-920A-2AF243B9A8EB}" type="presOf" srcId="{41C290E8-56B2-4DBF-B9A2-45FFFD6DFCEE}" destId="{39AD3886-D45C-4095-AEA0-882F1DE240F7}" srcOrd="0" destOrd="0" presId="urn:microsoft.com/office/officeart/2005/8/layout/radial1"/>
    <dgm:cxn modelId="{F260AC90-8EF1-4ACD-90D9-7406D6D40519}" type="presOf" srcId="{6D54A169-9E4F-43C8-A1AF-EC6C41129235}" destId="{4DC323DD-1352-46AB-A467-E7C823576BF9}" srcOrd="0" destOrd="0" presId="urn:microsoft.com/office/officeart/2005/8/layout/radial1"/>
    <dgm:cxn modelId="{117665E4-A5FB-4780-907B-C1DDA5550B1E}" srcId="{6C0DD684-12F8-4B29-A8C7-044491A97808}" destId="{64AB5C4D-C416-4F57-8FA2-142BD7B655E7}" srcOrd="0" destOrd="0" parTransId="{4BE1A38E-5B91-4A57-9449-95ECD364BFA8}" sibTransId="{504755CC-6156-428D-8D72-82018EBDCA97}"/>
    <dgm:cxn modelId="{571ED1B2-283B-4B21-9D25-17F57E9EC9A1}" type="presOf" srcId="{CB510D13-0E83-4C06-9C6D-82A380478616}" destId="{D18DA0AF-A46B-447C-BCAC-5829F41508E5}" srcOrd="1" destOrd="0" presId="urn:microsoft.com/office/officeart/2005/8/layout/radial1"/>
    <dgm:cxn modelId="{569F85FF-747D-433C-B846-9A1EF6693EB9}" type="presOf" srcId="{5234D48E-EA8A-448E-B6A7-A2E51EC522EC}" destId="{0E7F420A-BAF7-4BA5-B150-0B58A9756506}" srcOrd="0" destOrd="0" presId="urn:microsoft.com/office/officeart/2005/8/layout/radial1"/>
    <dgm:cxn modelId="{0988BB98-5E23-4938-9AD2-61A7C0A9C704}" type="presOf" srcId="{4575864C-01B5-4C70-94AC-1D6EC5B15D88}" destId="{094CBD7F-1987-454A-9DB7-36A9AED866CE}" srcOrd="0" destOrd="0" presId="urn:microsoft.com/office/officeart/2005/8/layout/radial1"/>
    <dgm:cxn modelId="{956A353C-2956-4404-AD8F-218539864F4B}" type="presOf" srcId="{5DF3A2F7-88F0-43D2-B610-86B1BB0E038F}" destId="{8A1CB7B8-C98B-4191-81CB-724D5EAD41CC}" srcOrd="0" destOrd="0" presId="urn:microsoft.com/office/officeart/2005/8/layout/radial1"/>
    <dgm:cxn modelId="{7384449D-E88E-492B-A7C0-BB8652F9F929}" type="presOf" srcId="{9D7EDA8E-FB73-43E5-94DD-9867F997A88D}" destId="{D1096339-3F23-42E5-8BFE-307592F1AB01}" srcOrd="1" destOrd="0" presId="urn:microsoft.com/office/officeart/2005/8/layout/radial1"/>
    <dgm:cxn modelId="{1354E501-8E2E-43AA-857D-A36428CE35AD}" srcId="{64AB5C4D-C416-4F57-8FA2-142BD7B655E7}" destId="{B5CE5B36-D4C3-4F3F-8E72-67156D61507F}" srcOrd="8" destOrd="0" parTransId="{6D54A169-9E4F-43C8-A1AF-EC6C41129235}" sibTransId="{3BF80029-F33B-4E09-A38A-9B9F86838B78}"/>
    <dgm:cxn modelId="{C0C90920-0D75-4F60-887B-5EEFFE4F5AC7}" srcId="{64AB5C4D-C416-4F57-8FA2-142BD7B655E7}" destId="{D9E804A5-8FE3-4EAD-B0C2-2BB169176E90}" srcOrd="3" destOrd="0" parTransId="{1D3CD8FD-52BE-4A1E-BC3C-B1E220F1FB61}" sibTransId="{F7F72C81-C94A-41C0-9A95-8376ABA9B792}"/>
    <dgm:cxn modelId="{E79869A8-E91F-4951-A49B-6A053C6F77AD}" type="presOf" srcId="{1D3CD8FD-52BE-4A1E-BC3C-B1E220F1FB61}" destId="{AB73B78A-C7C3-4BF4-B35B-7373B833B102}" srcOrd="1" destOrd="0" presId="urn:microsoft.com/office/officeart/2005/8/layout/radial1"/>
    <dgm:cxn modelId="{E22FD78F-4E02-4A72-9707-898F29D530E0}" type="presOf" srcId="{4575864C-01B5-4C70-94AC-1D6EC5B15D88}" destId="{77E312EC-2B31-4573-9B0B-2AA9BBDB2374}" srcOrd="1" destOrd="0" presId="urn:microsoft.com/office/officeart/2005/8/layout/radial1"/>
    <dgm:cxn modelId="{4256A02D-7411-4B5C-9D92-338B5D729B4B}" srcId="{64AB5C4D-C416-4F57-8FA2-142BD7B655E7}" destId="{B9F9B70E-F100-4C78-842B-5C82C55E8770}" srcOrd="6" destOrd="0" parTransId="{9D7EDA8E-FB73-43E5-94DD-9867F997A88D}" sibTransId="{FA022B9E-6904-456F-96D5-92C52B5BC127}"/>
    <dgm:cxn modelId="{4B390FA7-B079-47DE-B6FC-F2B62B47AEA9}" srcId="{64AB5C4D-C416-4F57-8FA2-142BD7B655E7}" destId="{7E8BBE1B-6AF7-4494-9F83-D40A5B67F2DC}" srcOrd="5" destOrd="0" parTransId="{10210987-6A6F-432C-8BC2-49CE6B9B1959}" sibTransId="{FFD5CB6C-E3B8-4338-918D-880C0017AA43}"/>
    <dgm:cxn modelId="{44A63F19-FF11-494A-9D4E-371297A1433A}" type="presOf" srcId="{10210987-6A6F-432C-8BC2-49CE6B9B1959}" destId="{97F2FEB5-D07F-4312-9613-198879EA47F5}" srcOrd="0" destOrd="0" presId="urn:microsoft.com/office/officeart/2005/8/layout/radial1"/>
    <dgm:cxn modelId="{7FF3276F-04A3-4795-8429-A84E073DC792}" type="presOf" srcId="{B9F9B70E-F100-4C78-842B-5C82C55E8770}" destId="{2ABD48AC-545F-4E59-8F0A-BF6C3EF476FC}" srcOrd="0" destOrd="0" presId="urn:microsoft.com/office/officeart/2005/8/layout/radial1"/>
    <dgm:cxn modelId="{D246BA01-8A77-4660-AD58-84E63054599B}" type="presOf" srcId="{F2CC27AE-219D-4730-A5CC-79916810E1EF}" destId="{02DF4AE7-143A-48BE-976B-995C948303AA}" srcOrd="0" destOrd="0" presId="urn:microsoft.com/office/officeart/2005/8/layout/radial1"/>
    <dgm:cxn modelId="{6BA1856C-2DE3-4543-8B7F-820814B18D4E}" type="presOf" srcId="{D9E804A5-8FE3-4EAD-B0C2-2BB169176E90}" destId="{8ACCB17C-4DA6-47FE-A77E-6CB3E29837F2}" srcOrd="0" destOrd="0" presId="urn:microsoft.com/office/officeart/2005/8/layout/radial1"/>
    <dgm:cxn modelId="{E0166E2F-A7E0-401F-8ADC-A0134E8E1223}" type="presOf" srcId="{2B7DFD47-A409-4998-BF0A-A4209A9F9CF7}" destId="{CA9D69C5-7995-4F38-AEEF-0C4A28EE9AFB}" srcOrd="0" destOrd="0" presId="urn:microsoft.com/office/officeart/2005/8/layout/radial1"/>
    <dgm:cxn modelId="{52C06DD9-6A8C-4699-ACDF-D5D29EB0E846}" type="presOf" srcId="{10210987-6A6F-432C-8BC2-49CE6B9B1959}" destId="{6D67E7E7-EE04-4457-93AA-E2446EC9B5CB}" srcOrd="1" destOrd="0" presId="urn:microsoft.com/office/officeart/2005/8/layout/radial1"/>
    <dgm:cxn modelId="{21900BF9-9DA4-4051-96A6-1D82A32A30FF}" type="presOf" srcId="{1D3CD8FD-52BE-4A1E-BC3C-B1E220F1FB61}" destId="{83C6E39F-B0CF-4F35-99E4-CB59C100FF9E}" srcOrd="0" destOrd="0" presId="urn:microsoft.com/office/officeart/2005/8/layout/radial1"/>
    <dgm:cxn modelId="{31B05F94-AB0E-4DCC-B0F8-1C561DB453F4}" type="presParOf" srcId="{75E93A12-F015-425F-ACA4-02E5FB4E6386}" destId="{2BB90CE6-F20A-4CA7-B8ED-8E67B6DBD7AA}" srcOrd="0" destOrd="0" presId="urn:microsoft.com/office/officeart/2005/8/layout/radial1"/>
    <dgm:cxn modelId="{2DBC4529-0A3D-4517-8050-36BB53A761B8}" type="presParOf" srcId="{75E93A12-F015-425F-ACA4-02E5FB4E6386}" destId="{B5C8F075-F318-426A-BAB2-F6B34C24EF93}" srcOrd="1" destOrd="0" presId="urn:microsoft.com/office/officeart/2005/8/layout/radial1"/>
    <dgm:cxn modelId="{52DDFD3D-0A50-4C59-BFA7-D7C7C6ECEB2E}" type="presParOf" srcId="{B5C8F075-F318-426A-BAB2-F6B34C24EF93}" destId="{D18DA0AF-A46B-447C-BCAC-5829F41508E5}" srcOrd="0" destOrd="0" presId="urn:microsoft.com/office/officeart/2005/8/layout/radial1"/>
    <dgm:cxn modelId="{63ABFEF0-179B-4F63-9560-6251B86FCE05}" type="presParOf" srcId="{75E93A12-F015-425F-ACA4-02E5FB4E6386}" destId="{CA9D69C5-7995-4F38-AEEF-0C4A28EE9AFB}" srcOrd="2" destOrd="0" presId="urn:microsoft.com/office/officeart/2005/8/layout/radial1"/>
    <dgm:cxn modelId="{29A48292-5186-4BF2-8F02-24F2DA94A853}" type="presParOf" srcId="{75E93A12-F015-425F-ACA4-02E5FB4E6386}" destId="{F348CBC6-AE20-43D3-8138-322FA5DCD685}" srcOrd="3" destOrd="0" presId="urn:microsoft.com/office/officeart/2005/8/layout/radial1"/>
    <dgm:cxn modelId="{E1692CA0-0999-4B68-8ECC-29043020D4F2}" type="presParOf" srcId="{F348CBC6-AE20-43D3-8138-322FA5DCD685}" destId="{578DD88E-0E35-4184-9E8C-519C54C23236}" srcOrd="0" destOrd="0" presId="urn:microsoft.com/office/officeart/2005/8/layout/radial1"/>
    <dgm:cxn modelId="{6CDFDD57-0453-484A-AE76-5F569D362D48}" type="presParOf" srcId="{75E93A12-F015-425F-ACA4-02E5FB4E6386}" destId="{02DF4AE7-143A-48BE-976B-995C948303AA}" srcOrd="4" destOrd="0" presId="urn:microsoft.com/office/officeart/2005/8/layout/radial1"/>
    <dgm:cxn modelId="{0F19E220-D944-4604-8311-234FD3AD6C90}" type="presParOf" srcId="{75E93A12-F015-425F-ACA4-02E5FB4E6386}" destId="{094CBD7F-1987-454A-9DB7-36A9AED866CE}" srcOrd="5" destOrd="0" presId="urn:microsoft.com/office/officeart/2005/8/layout/radial1"/>
    <dgm:cxn modelId="{4A0F233A-2E87-4453-973D-74A621C044A8}" type="presParOf" srcId="{094CBD7F-1987-454A-9DB7-36A9AED866CE}" destId="{77E312EC-2B31-4573-9B0B-2AA9BBDB2374}" srcOrd="0" destOrd="0" presId="urn:microsoft.com/office/officeart/2005/8/layout/radial1"/>
    <dgm:cxn modelId="{A1872BC5-BA6B-4270-90B9-46A38D2096AD}" type="presParOf" srcId="{75E93A12-F015-425F-ACA4-02E5FB4E6386}" destId="{0E7F420A-BAF7-4BA5-B150-0B58A9756506}" srcOrd="6" destOrd="0" presId="urn:microsoft.com/office/officeart/2005/8/layout/radial1"/>
    <dgm:cxn modelId="{B9C7FB23-8EAF-45BB-8076-D162BABB9F3A}" type="presParOf" srcId="{75E93A12-F015-425F-ACA4-02E5FB4E6386}" destId="{83C6E39F-B0CF-4F35-99E4-CB59C100FF9E}" srcOrd="7" destOrd="0" presId="urn:microsoft.com/office/officeart/2005/8/layout/radial1"/>
    <dgm:cxn modelId="{50179B39-203D-44AB-A0F0-9B6CD72F24A0}" type="presParOf" srcId="{83C6E39F-B0CF-4F35-99E4-CB59C100FF9E}" destId="{AB73B78A-C7C3-4BF4-B35B-7373B833B102}" srcOrd="0" destOrd="0" presId="urn:microsoft.com/office/officeart/2005/8/layout/radial1"/>
    <dgm:cxn modelId="{56C50068-04D3-4192-A813-B6B41501AFBE}" type="presParOf" srcId="{75E93A12-F015-425F-ACA4-02E5FB4E6386}" destId="{8ACCB17C-4DA6-47FE-A77E-6CB3E29837F2}" srcOrd="8" destOrd="0" presId="urn:microsoft.com/office/officeart/2005/8/layout/radial1"/>
    <dgm:cxn modelId="{E5DCCABD-3682-4C3C-A3DA-DF62AD87EEBD}" type="presParOf" srcId="{75E93A12-F015-425F-ACA4-02E5FB4E6386}" destId="{39AD3886-D45C-4095-AEA0-882F1DE240F7}" srcOrd="9" destOrd="0" presId="urn:microsoft.com/office/officeart/2005/8/layout/radial1"/>
    <dgm:cxn modelId="{B6ACAD84-135F-43A0-8EB8-04E4FF15339B}" type="presParOf" srcId="{39AD3886-D45C-4095-AEA0-882F1DE240F7}" destId="{2EB5C097-6D08-46AF-87FB-47A9F8F49FD5}" srcOrd="0" destOrd="0" presId="urn:microsoft.com/office/officeart/2005/8/layout/radial1"/>
    <dgm:cxn modelId="{9240A299-115C-45BD-9C08-E6C34885BFD6}" type="presParOf" srcId="{75E93A12-F015-425F-ACA4-02E5FB4E6386}" destId="{8A1CB7B8-C98B-4191-81CB-724D5EAD41CC}" srcOrd="10" destOrd="0" presId="urn:microsoft.com/office/officeart/2005/8/layout/radial1"/>
    <dgm:cxn modelId="{F6CDB60C-F68E-4131-8ADD-A0035FACBF7B}" type="presParOf" srcId="{75E93A12-F015-425F-ACA4-02E5FB4E6386}" destId="{97F2FEB5-D07F-4312-9613-198879EA47F5}" srcOrd="11" destOrd="0" presId="urn:microsoft.com/office/officeart/2005/8/layout/radial1"/>
    <dgm:cxn modelId="{5C8C9FF0-213F-43BB-9EE6-8D88A12B1503}" type="presParOf" srcId="{97F2FEB5-D07F-4312-9613-198879EA47F5}" destId="{6D67E7E7-EE04-4457-93AA-E2446EC9B5CB}" srcOrd="0" destOrd="0" presId="urn:microsoft.com/office/officeart/2005/8/layout/radial1"/>
    <dgm:cxn modelId="{675FFC8F-2B1B-4462-B4E6-D2804F5DB9C6}" type="presParOf" srcId="{75E93A12-F015-425F-ACA4-02E5FB4E6386}" destId="{11763964-85FE-4FE6-8B15-C84A9E32FD7E}" srcOrd="12" destOrd="0" presId="urn:microsoft.com/office/officeart/2005/8/layout/radial1"/>
    <dgm:cxn modelId="{2AC3C9A7-088F-4F82-8714-F7247BD85668}" type="presParOf" srcId="{75E93A12-F015-425F-ACA4-02E5FB4E6386}" destId="{3E4F6454-9B5F-43F8-A2F3-F14014054BF4}" srcOrd="13" destOrd="0" presId="urn:microsoft.com/office/officeart/2005/8/layout/radial1"/>
    <dgm:cxn modelId="{DC4CC3C3-34FE-4825-9612-12EDBD2B19EA}" type="presParOf" srcId="{3E4F6454-9B5F-43F8-A2F3-F14014054BF4}" destId="{D1096339-3F23-42E5-8BFE-307592F1AB01}" srcOrd="0" destOrd="0" presId="urn:microsoft.com/office/officeart/2005/8/layout/radial1"/>
    <dgm:cxn modelId="{F26F2C54-2896-4FC4-B2A6-1BB1EB5CC1EC}" type="presParOf" srcId="{75E93A12-F015-425F-ACA4-02E5FB4E6386}" destId="{2ABD48AC-545F-4E59-8F0A-BF6C3EF476FC}" srcOrd="14" destOrd="0" presId="urn:microsoft.com/office/officeart/2005/8/layout/radial1"/>
    <dgm:cxn modelId="{A350054F-BEE7-40C3-BD7E-335BE5797343}" type="presParOf" srcId="{75E93A12-F015-425F-ACA4-02E5FB4E6386}" destId="{CFA22137-D8AA-48C0-B867-433CA1E7F8A1}" srcOrd="15" destOrd="0" presId="urn:microsoft.com/office/officeart/2005/8/layout/radial1"/>
    <dgm:cxn modelId="{2B7AE398-3086-4182-AA3F-7B223B30E331}" type="presParOf" srcId="{CFA22137-D8AA-48C0-B867-433CA1E7F8A1}" destId="{A85E0C25-CCDC-4262-A784-F358601288CF}" srcOrd="0" destOrd="0" presId="urn:microsoft.com/office/officeart/2005/8/layout/radial1"/>
    <dgm:cxn modelId="{69EF12A5-BC2A-46D6-894E-D9FDE82F9476}" type="presParOf" srcId="{75E93A12-F015-425F-ACA4-02E5FB4E6386}" destId="{84D1B559-55B7-4B1D-9026-66A80A8B0ABB}" srcOrd="16" destOrd="0" presId="urn:microsoft.com/office/officeart/2005/8/layout/radial1"/>
    <dgm:cxn modelId="{5A480143-6934-4729-B141-6F35F320766F}" type="presParOf" srcId="{75E93A12-F015-425F-ACA4-02E5FB4E6386}" destId="{4DC323DD-1352-46AB-A467-E7C823576BF9}" srcOrd="17" destOrd="0" presId="urn:microsoft.com/office/officeart/2005/8/layout/radial1"/>
    <dgm:cxn modelId="{3EDC83F9-272A-483E-8438-5FDAA497FF3A}" type="presParOf" srcId="{4DC323DD-1352-46AB-A467-E7C823576BF9}" destId="{F71603FD-9C24-4CC5-BDEC-8C65DD535A24}" srcOrd="0" destOrd="0" presId="urn:microsoft.com/office/officeart/2005/8/layout/radial1"/>
    <dgm:cxn modelId="{FFDC9C04-DEA1-4DBF-9563-7B39295A3CE0}" type="presParOf" srcId="{75E93A12-F015-425F-ACA4-02E5FB4E6386}" destId="{6C90797A-A898-4E9E-B3E9-7755AA75BE2E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90CE6-F20A-4CA7-B8ED-8E67B6DBD7AA}">
      <dsp:nvSpPr>
        <dsp:cNvPr id="0" name=""/>
        <dsp:cNvSpPr/>
      </dsp:nvSpPr>
      <dsp:spPr>
        <a:xfrm>
          <a:off x="3695871" y="2636364"/>
          <a:ext cx="1371257" cy="1371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Major Causes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World War II</a:t>
          </a:r>
        </a:p>
      </dsp:txBody>
      <dsp:txXfrm>
        <a:off x="3896687" y="2837180"/>
        <a:ext cx="969625" cy="969625"/>
      </dsp:txXfrm>
    </dsp:sp>
    <dsp:sp modelId="{B5C8F075-F318-426A-BAB2-F6B34C24EF93}">
      <dsp:nvSpPr>
        <dsp:cNvPr id="0" name=""/>
        <dsp:cNvSpPr/>
      </dsp:nvSpPr>
      <dsp:spPr>
        <a:xfrm rot="16200000">
          <a:off x="3761636" y="2002417"/>
          <a:ext cx="123972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1239727" y="14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50506" y="1985507"/>
        <a:ext cx="61986" cy="61986"/>
      </dsp:txXfrm>
    </dsp:sp>
    <dsp:sp modelId="{CA9D69C5-7995-4F38-AEEF-0C4A28EE9AFB}">
      <dsp:nvSpPr>
        <dsp:cNvPr id="0" name=""/>
        <dsp:cNvSpPr/>
      </dsp:nvSpPr>
      <dsp:spPr>
        <a:xfrm>
          <a:off x="3695871" y="25379"/>
          <a:ext cx="1371257" cy="1371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Treaty of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Versailles</a:t>
          </a:r>
        </a:p>
      </dsp:txBody>
      <dsp:txXfrm>
        <a:off x="3896687" y="226195"/>
        <a:ext cx="969625" cy="969625"/>
      </dsp:txXfrm>
    </dsp:sp>
    <dsp:sp modelId="{F348CBC6-AE20-43D3-8138-322FA5DCD685}">
      <dsp:nvSpPr>
        <dsp:cNvPr id="0" name=""/>
        <dsp:cNvSpPr/>
      </dsp:nvSpPr>
      <dsp:spPr>
        <a:xfrm rot="18600000">
          <a:off x="4600790" y="2307844"/>
          <a:ext cx="123972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1239727" y="14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89661" y="2290934"/>
        <a:ext cx="61986" cy="61986"/>
      </dsp:txXfrm>
    </dsp:sp>
    <dsp:sp modelId="{02DF4AE7-143A-48BE-976B-995C948303AA}">
      <dsp:nvSpPr>
        <dsp:cNvPr id="0" name=""/>
        <dsp:cNvSpPr/>
      </dsp:nvSpPr>
      <dsp:spPr>
        <a:xfrm>
          <a:off x="5374179" y="636233"/>
          <a:ext cx="1371257" cy="1371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Rise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fascism in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Italy</a:t>
          </a:r>
        </a:p>
      </dsp:txBody>
      <dsp:txXfrm>
        <a:off x="5574995" y="837049"/>
        <a:ext cx="969625" cy="969625"/>
      </dsp:txXfrm>
    </dsp:sp>
    <dsp:sp modelId="{094CBD7F-1987-454A-9DB7-36A9AED866CE}">
      <dsp:nvSpPr>
        <dsp:cNvPr id="0" name=""/>
        <dsp:cNvSpPr/>
      </dsp:nvSpPr>
      <dsp:spPr>
        <a:xfrm rot="21000000">
          <a:off x="5047295" y="3081213"/>
          <a:ext cx="123972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1239727" y="14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36166" y="3064303"/>
        <a:ext cx="61986" cy="61986"/>
      </dsp:txXfrm>
    </dsp:sp>
    <dsp:sp modelId="{0E7F420A-BAF7-4BA5-B150-0B58A9756506}">
      <dsp:nvSpPr>
        <dsp:cNvPr id="0" name=""/>
        <dsp:cNvSpPr/>
      </dsp:nvSpPr>
      <dsp:spPr>
        <a:xfrm>
          <a:off x="6267189" y="2182971"/>
          <a:ext cx="1371257" cy="1371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Japanese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expansionism</a:t>
          </a:r>
        </a:p>
      </dsp:txBody>
      <dsp:txXfrm>
        <a:off x="6468005" y="2383787"/>
        <a:ext cx="969625" cy="969625"/>
      </dsp:txXfrm>
    </dsp:sp>
    <dsp:sp modelId="{83C6E39F-B0CF-4F35-99E4-CB59C100FF9E}">
      <dsp:nvSpPr>
        <dsp:cNvPr id="0" name=""/>
        <dsp:cNvSpPr/>
      </dsp:nvSpPr>
      <dsp:spPr>
        <a:xfrm rot="1800000">
          <a:off x="4892226" y="3960656"/>
          <a:ext cx="123972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1239727" y="14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81096" y="3943746"/>
        <a:ext cx="61986" cy="61986"/>
      </dsp:txXfrm>
    </dsp:sp>
    <dsp:sp modelId="{8ACCB17C-4DA6-47FE-A77E-6CB3E29837F2}">
      <dsp:nvSpPr>
        <dsp:cNvPr id="0" name=""/>
        <dsp:cNvSpPr/>
      </dsp:nvSpPr>
      <dsp:spPr>
        <a:xfrm>
          <a:off x="5957050" y="3941856"/>
          <a:ext cx="1371257" cy="1371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Economic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depression</a:t>
          </a:r>
        </a:p>
      </dsp:txBody>
      <dsp:txXfrm>
        <a:off x="6157866" y="4142672"/>
        <a:ext cx="969625" cy="969625"/>
      </dsp:txXfrm>
    </dsp:sp>
    <dsp:sp modelId="{39AD3886-D45C-4095-AEA0-882F1DE240F7}">
      <dsp:nvSpPr>
        <dsp:cNvPr id="0" name=""/>
        <dsp:cNvSpPr/>
      </dsp:nvSpPr>
      <dsp:spPr>
        <a:xfrm rot="4200000">
          <a:off x="4208141" y="4534671"/>
          <a:ext cx="123972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1239727" y="14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7011" y="4517761"/>
        <a:ext cx="61986" cy="61986"/>
      </dsp:txXfrm>
    </dsp:sp>
    <dsp:sp modelId="{8A1CB7B8-C98B-4191-81CB-724D5EAD41CC}">
      <dsp:nvSpPr>
        <dsp:cNvPr id="0" name=""/>
        <dsp:cNvSpPr/>
      </dsp:nvSpPr>
      <dsp:spPr>
        <a:xfrm>
          <a:off x="4588880" y="5089887"/>
          <a:ext cx="1371257" cy="1371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Anti-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communism</a:t>
          </a:r>
        </a:p>
      </dsp:txBody>
      <dsp:txXfrm>
        <a:off x="4789696" y="5290703"/>
        <a:ext cx="969625" cy="969625"/>
      </dsp:txXfrm>
    </dsp:sp>
    <dsp:sp modelId="{97F2FEB5-D07F-4312-9613-198879EA47F5}">
      <dsp:nvSpPr>
        <dsp:cNvPr id="0" name=""/>
        <dsp:cNvSpPr/>
      </dsp:nvSpPr>
      <dsp:spPr>
        <a:xfrm rot="6600000">
          <a:off x="3315131" y="4534671"/>
          <a:ext cx="123972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1239727" y="14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04002" y="4517761"/>
        <a:ext cx="61986" cy="61986"/>
      </dsp:txXfrm>
    </dsp:sp>
    <dsp:sp modelId="{11763964-85FE-4FE6-8B15-C84A9E32FD7E}">
      <dsp:nvSpPr>
        <dsp:cNvPr id="0" name=""/>
        <dsp:cNvSpPr/>
      </dsp:nvSpPr>
      <dsp:spPr>
        <a:xfrm>
          <a:off x="2802861" y="5089887"/>
          <a:ext cx="1371257" cy="1371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Appeasement </a:t>
          </a:r>
        </a:p>
      </dsp:txBody>
      <dsp:txXfrm>
        <a:off x="3003677" y="5290703"/>
        <a:ext cx="969625" cy="969625"/>
      </dsp:txXfrm>
    </dsp:sp>
    <dsp:sp modelId="{3E4F6454-9B5F-43F8-A2F3-F14014054BF4}">
      <dsp:nvSpPr>
        <dsp:cNvPr id="0" name=""/>
        <dsp:cNvSpPr/>
      </dsp:nvSpPr>
      <dsp:spPr>
        <a:xfrm rot="9000000">
          <a:off x="2631046" y="3960656"/>
          <a:ext cx="123972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1239727" y="14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19917" y="3943746"/>
        <a:ext cx="61986" cy="61986"/>
      </dsp:txXfrm>
    </dsp:sp>
    <dsp:sp modelId="{2ABD48AC-545F-4E59-8F0A-BF6C3EF476FC}">
      <dsp:nvSpPr>
        <dsp:cNvPr id="0" name=""/>
        <dsp:cNvSpPr/>
      </dsp:nvSpPr>
      <dsp:spPr>
        <a:xfrm>
          <a:off x="1434691" y="3941856"/>
          <a:ext cx="1371257" cy="1371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Militarism </a:t>
          </a:r>
        </a:p>
      </dsp:txBody>
      <dsp:txXfrm>
        <a:off x="1635507" y="4142672"/>
        <a:ext cx="969625" cy="969625"/>
      </dsp:txXfrm>
    </dsp:sp>
    <dsp:sp modelId="{CFA22137-D8AA-48C0-B867-433CA1E7F8A1}">
      <dsp:nvSpPr>
        <dsp:cNvPr id="0" name=""/>
        <dsp:cNvSpPr/>
      </dsp:nvSpPr>
      <dsp:spPr>
        <a:xfrm rot="11400000">
          <a:off x="2475977" y="3081213"/>
          <a:ext cx="123972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1239727" y="14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64847" y="3064303"/>
        <a:ext cx="61986" cy="61986"/>
      </dsp:txXfrm>
    </dsp:sp>
    <dsp:sp modelId="{84D1B559-55B7-4B1D-9026-66A80A8B0ABB}">
      <dsp:nvSpPr>
        <dsp:cNvPr id="0" name=""/>
        <dsp:cNvSpPr/>
      </dsp:nvSpPr>
      <dsp:spPr>
        <a:xfrm>
          <a:off x="1124552" y="2182971"/>
          <a:ext cx="1371257" cy="1371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Nationalism </a:t>
          </a:r>
        </a:p>
      </dsp:txBody>
      <dsp:txXfrm>
        <a:off x="1325368" y="2383787"/>
        <a:ext cx="969625" cy="969625"/>
      </dsp:txXfrm>
    </dsp:sp>
    <dsp:sp modelId="{4DC323DD-1352-46AB-A467-E7C823576BF9}">
      <dsp:nvSpPr>
        <dsp:cNvPr id="0" name=""/>
        <dsp:cNvSpPr/>
      </dsp:nvSpPr>
      <dsp:spPr>
        <a:xfrm rot="13800000">
          <a:off x="2922481" y="2307844"/>
          <a:ext cx="1239727" cy="28166"/>
        </a:xfrm>
        <a:custGeom>
          <a:avLst/>
          <a:gdLst/>
          <a:ahLst/>
          <a:cxnLst/>
          <a:rect l="0" t="0" r="0" b="0"/>
          <a:pathLst>
            <a:path>
              <a:moveTo>
                <a:pt x="0" y="14083"/>
              </a:moveTo>
              <a:lnTo>
                <a:pt x="1239727" y="14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11352" y="2290934"/>
        <a:ext cx="61986" cy="61986"/>
      </dsp:txXfrm>
    </dsp:sp>
    <dsp:sp modelId="{6C90797A-A898-4E9E-B3E9-7755AA75BE2E}">
      <dsp:nvSpPr>
        <dsp:cNvPr id="0" name=""/>
        <dsp:cNvSpPr/>
      </dsp:nvSpPr>
      <dsp:spPr>
        <a:xfrm>
          <a:off x="2017562" y="636233"/>
          <a:ext cx="1371257" cy="1371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Rise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rPr>
            <a:t>Hitler</a:t>
          </a:r>
        </a:p>
      </dsp:txBody>
      <dsp:txXfrm>
        <a:off x="2218378" y="837049"/>
        <a:ext cx="969625" cy="969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B46D5-37C5-4112-9AAF-66999D29F0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30726-1368-48CD-974B-598EC5505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3A30F7-3DE4-4B6A-8399-111DBE322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01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EF5D0-6FC1-4715-AE83-2D0D01D0D7F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0991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1CF89-5F39-418A-8883-0669525AB30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1095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96FEF-131B-4C13-A40F-2B7EB2F25DE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1261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9E4A9-9205-46D1-AC78-F010BC79FFC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4250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C1576-9B2D-4E4C-AD02-F8961072AA7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179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36E98-3164-455B-8F54-0E8C7F77030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3746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276788-0F8E-48E7-A903-A5ACCD695F5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the nations that had a substantial number of soldiers involved in the fighting.</a:t>
            </a:r>
          </a:p>
        </p:txBody>
      </p:sp>
    </p:spTree>
    <p:extLst>
      <p:ext uri="{BB962C8B-B14F-4D97-AF65-F5344CB8AC3E}">
        <p14:creationId xmlns:p14="http://schemas.microsoft.com/office/powerpoint/2010/main" val="3399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F684F-E747-4088-978E-3F7B0A01D98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778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0C0B2-6322-4AA8-9AC4-48CDFCAC772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829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8F518-06E6-4EF2-9453-FFC54A7394F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150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EA0405-E322-4CF0-BD60-9BA81DC6965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8557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606B5-0E11-4809-95CB-D65521E00DC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001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1944A-A763-4FAD-8A16-8DC4D0B28F3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661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FC972-3863-444E-8CF6-901DF2B3BF7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0666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73EA9-B9E5-4AB8-921B-8080CAAEE04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316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7A18E-6985-46E0-8376-3F2F9AF12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FD4F3-B905-4B89-8BDA-609911609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E9CD-9705-42C7-A8C2-E230E05F8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3C17E-0713-46BB-81A6-D17623377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B5E8-CAD8-4E63-8135-6E3F893A1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58978-5AE8-4560-A9AB-6E80AF1DB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74F6C-B0EA-409F-82F4-2965BC7DE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2F5A-7DB6-4E0C-977D-9C6CF8BE2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7011-EB6E-4DB5-9296-FE8E3832F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E842C-690C-4808-80B9-2D4864858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0E18C-F253-4705-8186-2FFA16171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9EB4F8-F60F-41BC-B5F4-C001D0AE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herschel\Desktop\Causes%20of%20WWII%20giveaway%20December\Japan%20invades%20China.avi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herschel\Desktop\Causes%20of%20WWII%20giveaway%20December\%20The%20Munich%20betrayal%20938.avi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001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99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erdana"/>
              </a:rPr>
              <a:t>Major Causes of WWII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00200" y="1169988"/>
            <a:ext cx="6096000" cy="5459412"/>
          </a:xfrm>
          <a:prstGeom prst="rect">
            <a:avLst/>
          </a:prstGeom>
          <a:solidFill>
            <a:srgbClr val="CBDBC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200" b="1">
                <a:latin typeface="Verdana" pitchFamily="34" charset="0"/>
              </a:rPr>
              <a:t>Treaty of Versailles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200" b="1">
                <a:latin typeface="Verdana" pitchFamily="34" charset="0"/>
              </a:rPr>
              <a:t>Rise of Italian fascism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200" b="1">
                <a:latin typeface="Verdana" pitchFamily="34" charset="0"/>
              </a:rPr>
              <a:t>Rise of Hitler and the Nazi Party 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200" b="1">
                <a:latin typeface="Verdana" pitchFamily="34" charset="0"/>
              </a:rPr>
              <a:t>Great Depression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200" b="1">
                <a:latin typeface="Verdana" pitchFamily="34" charset="0"/>
              </a:rPr>
              <a:t>Japanese expansionism 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200" b="1">
                <a:latin typeface="Verdana" pitchFamily="34" charset="0"/>
              </a:rPr>
              <a:t>Anti-communism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200" b="1">
                <a:latin typeface="Verdana" pitchFamily="34" charset="0"/>
              </a:rPr>
              <a:t>Appeasement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200" b="1">
                <a:latin typeface="Verdana" pitchFamily="34" charset="0"/>
              </a:rPr>
              <a:t>Militarism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200" b="1">
                <a:latin typeface="Verdana" pitchFamily="34" charset="0"/>
              </a:rPr>
              <a:t>Nationalism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200" b="1">
                <a:latin typeface="Verdana" pitchFamily="34" charset="0"/>
              </a:rPr>
              <a:t>U.S. isolationism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200" b="1">
                <a:latin typeface="Verdana" pitchFamily="34" charset="0"/>
              </a:rPr>
              <a:t>Maps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077200" cy="457200"/>
          </a:xfrm>
          <a:prstGeom prst="rect">
            <a:avLst/>
          </a:prstGeom>
          <a:solidFill>
            <a:srgbClr val="DCB89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Militarism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0" y="990600"/>
            <a:ext cx="3657600" cy="5273675"/>
          </a:xfrm>
          <a:prstGeom prst="rect">
            <a:avLst/>
          </a:prstGeom>
          <a:gradFill rotWithShape="1">
            <a:gsLst>
              <a:gs pos="0">
                <a:srgbClr val="F6FCA2"/>
              </a:gs>
              <a:gs pos="100000">
                <a:srgbClr val="DCB89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sz="2000" b="1" u="sng" dirty="0">
                <a:latin typeface="Verdana" pitchFamily="34" charset="0"/>
              </a:rPr>
              <a:t>The glorification of war, in which a nation strengthens its military and stockpiles weapons in preparation for war</a:t>
            </a:r>
            <a:r>
              <a:rPr lang="en-US" sz="2000" b="1" dirty="0">
                <a:latin typeface="Verdana" pitchFamily="34" charset="0"/>
              </a:rPr>
              <a:t>.</a:t>
            </a:r>
          </a:p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sz="2000" b="1" dirty="0">
                <a:latin typeface="Verdana" pitchFamily="34" charset="0"/>
              </a:rPr>
              <a:t>An important aspect of militarism is that the glorification of war is incorporated into all levels of society, including education of the nation’s youth.</a:t>
            </a:r>
          </a:p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sz="2000" b="1" dirty="0">
                <a:latin typeface="Verdana" pitchFamily="34" charset="0"/>
              </a:rPr>
              <a:t>Militaristic societies have existed throughout human history.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49663"/>
            <a:ext cx="38100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800600" y="6248400"/>
            <a:ext cx="3733800" cy="457200"/>
          </a:xfrm>
          <a:prstGeom prst="rect">
            <a:avLst/>
          </a:prstGeom>
          <a:solidFill>
            <a:srgbClr val="F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Ancient Sparta is an example of a militaristic society</a:t>
            </a:r>
          </a:p>
        </p:txBody>
      </p:sp>
      <p:pic>
        <p:nvPicPr>
          <p:cNvPr id="11270" name="Picture 6" descr="HitlerYou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8382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181600" y="3276600"/>
            <a:ext cx="3124200" cy="274638"/>
          </a:xfrm>
          <a:prstGeom prst="rect">
            <a:avLst/>
          </a:prstGeom>
          <a:solidFill>
            <a:srgbClr val="DCB89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Hitler Youth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077200" cy="457200"/>
          </a:xfrm>
          <a:prstGeom prst="rect">
            <a:avLst/>
          </a:prstGeom>
          <a:solidFill>
            <a:srgbClr val="F8C66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Nationalism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1203325"/>
            <a:ext cx="3429000" cy="49688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8C66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°"/>
            </a:pPr>
            <a:r>
              <a:rPr lang="en-US" sz="2000" b="1" u="sng" dirty="0">
                <a:latin typeface="Verdana" pitchFamily="34" charset="0"/>
              </a:rPr>
              <a:t>Nationalism is the belief in the superiority of one’s own nation over all others</a:t>
            </a:r>
            <a:r>
              <a:rPr lang="en-US" sz="2000" b="1" dirty="0">
                <a:latin typeface="Verdana" pitchFamily="34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°"/>
            </a:pPr>
            <a:r>
              <a:rPr lang="en-US" sz="2000" b="1" dirty="0">
                <a:latin typeface="Verdana" pitchFamily="34" charset="0"/>
              </a:rPr>
              <a:t>In the extreme, it can lead to major conflicts between nations.</a:t>
            </a:r>
          </a:p>
          <a:p>
            <a:pPr>
              <a:spcBef>
                <a:spcPct val="50000"/>
              </a:spcBef>
              <a:buFont typeface="Wingdings" pitchFamily="2" charset="2"/>
              <a:buChar char="°"/>
            </a:pPr>
            <a:r>
              <a:rPr lang="en-US" sz="2000" b="1" u="sng" dirty="0">
                <a:latin typeface="Verdana" pitchFamily="34" charset="0"/>
              </a:rPr>
              <a:t>Hitler, Mussolini, and Japan’s </a:t>
            </a:r>
            <a:r>
              <a:rPr lang="en-US" sz="2000" b="1" u="sng" dirty="0" err="1">
                <a:latin typeface="Verdana" pitchFamily="34" charset="0"/>
              </a:rPr>
              <a:t>Tojo</a:t>
            </a:r>
            <a:r>
              <a:rPr lang="en-US" sz="2000" b="1" u="sng" dirty="0">
                <a:latin typeface="Verdana" pitchFamily="34" charset="0"/>
              </a:rPr>
              <a:t> each touted their nation’s ability to dominate all others in the years leading up to WWII</a:t>
            </a:r>
            <a:r>
              <a:rPr lang="en-US" sz="2000" b="1" dirty="0">
                <a:latin typeface="Verdana" pitchFamily="34" charset="0"/>
              </a:rPr>
              <a:t>.</a:t>
            </a:r>
          </a:p>
        </p:txBody>
      </p:sp>
      <p:pic>
        <p:nvPicPr>
          <p:cNvPr id="12292" name="Picture 4" descr="fascist logo ita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3429000"/>
            <a:ext cx="23241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nazi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68363"/>
            <a:ext cx="38862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japanese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116388"/>
            <a:ext cx="29718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172200" y="3429000"/>
            <a:ext cx="2743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Nazi flag, Italian fascist logo, Japanese flag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00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American Isolationism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127125"/>
            <a:ext cx="4191000" cy="5578475"/>
          </a:xfrm>
          <a:prstGeom prst="rect">
            <a:avLst/>
          </a:prstGeom>
          <a:gradFill rotWithShape="1">
            <a:gsLst>
              <a:gs pos="0">
                <a:srgbClr val="FFAD9F"/>
              </a:gs>
              <a:gs pos="100000">
                <a:srgbClr val="D5D5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sz="2000" b="1" dirty="0">
                <a:latin typeface="Verdana" pitchFamily="34" charset="0"/>
              </a:rPr>
              <a:t>The failure of peace efforts such as the Kellogg Briand Treaty during the 1920s disillusioned many Americans about international involvement.</a:t>
            </a:r>
          </a:p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sz="2000" b="1" u="sng" dirty="0">
                <a:latin typeface="Verdana" pitchFamily="34" charset="0"/>
              </a:rPr>
              <a:t>The U.S. was in a major depression throughout the 1930s and was mostly concerned with its own problems.</a:t>
            </a:r>
          </a:p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sz="2000" b="1" u="sng" dirty="0">
                <a:latin typeface="Verdana" pitchFamily="34" charset="0"/>
              </a:rPr>
              <a:t>Conflict in Europe seemed distant, and the U.S. tried to remain neutral. This policy weakened the European democracies</a:t>
            </a:r>
            <a:r>
              <a:rPr lang="en-US" sz="2000" b="1" dirty="0">
                <a:latin typeface="Verdana" pitchFamily="34" charset="0"/>
              </a:rPr>
              <a:t>.</a:t>
            </a:r>
          </a:p>
        </p:txBody>
      </p:sp>
      <p:pic>
        <p:nvPicPr>
          <p:cNvPr id="13316" name="Picture 4" descr="Nye Repo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154113"/>
            <a:ext cx="449580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72000" y="4462463"/>
            <a:ext cx="4267200" cy="1739900"/>
          </a:xfrm>
          <a:prstGeom prst="rect">
            <a:avLst/>
          </a:prstGeom>
          <a:gradFill rotWithShape="1">
            <a:gsLst>
              <a:gs pos="0">
                <a:srgbClr val="FFAD9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The Nye Committee held congressional hearings in the mid-1930s, concluding that the U.S. was tricked into entering WWI by arms manufacturers and Allied propaganda.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ntinen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34" t="5165" r="3670" b="22525"/>
          <a:stretch>
            <a:fillRect/>
          </a:stretch>
        </p:blipFill>
        <p:spPr bwMode="auto">
          <a:xfrm>
            <a:off x="0" y="15240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Theaters of War: Where WWII Was Fought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495800" y="3886200"/>
            <a:ext cx="1219200" cy="396875"/>
          </a:xfrm>
          <a:prstGeom prst="rect">
            <a:avLst/>
          </a:prstGeom>
          <a:solidFill>
            <a:srgbClr val="CFB98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Pacific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0" y="3040063"/>
            <a:ext cx="1371600" cy="396875"/>
          </a:xfrm>
          <a:prstGeom prst="rect">
            <a:avLst/>
          </a:prstGeom>
          <a:solidFill>
            <a:srgbClr val="CFB98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Asia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3192463"/>
            <a:ext cx="1447800" cy="701675"/>
          </a:xfrm>
          <a:prstGeom prst="rect">
            <a:avLst/>
          </a:prstGeom>
          <a:solidFill>
            <a:srgbClr val="CFB98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North Africa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66800" y="2438400"/>
            <a:ext cx="1371600" cy="396875"/>
          </a:xfrm>
          <a:prstGeom prst="rect">
            <a:avLst/>
          </a:prstGeom>
          <a:solidFill>
            <a:srgbClr val="CFB98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Europe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772400" y="2895600"/>
            <a:ext cx="1295400" cy="701675"/>
          </a:xfrm>
          <a:prstGeom prst="rect">
            <a:avLst/>
          </a:prstGeom>
          <a:solidFill>
            <a:srgbClr val="CFB98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Atlantic Ocean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itler's alli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396" b="7607"/>
          <a:stretch>
            <a:fillRect/>
          </a:stretch>
        </p:blipFill>
        <p:spPr bwMode="auto">
          <a:xfrm>
            <a:off x="228600" y="88900"/>
            <a:ext cx="8839200" cy="65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657600" y="54102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733800" y="5410200"/>
            <a:ext cx="1828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352800" y="45720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505200" y="4495800"/>
            <a:ext cx="3962400" cy="2149475"/>
          </a:xfrm>
          <a:prstGeom prst="rect">
            <a:avLst/>
          </a:prstGeom>
          <a:solidFill>
            <a:srgbClr val="EFEDE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HITLER’S WWII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llies nation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39" r="1857" b="10342"/>
          <a:stretch>
            <a:fillRect/>
          </a:stretch>
        </p:blipFill>
        <p:spPr bwMode="auto">
          <a:xfrm>
            <a:off x="76200" y="236538"/>
            <a:ext cx="8991600" cy="61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0" y="3886200"/>
            <a:ext cx="838200" cy="3365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entury Gothic" pitchFamily="34" charset="0"/>
              </a:rPr>
              <a:t>Brazil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867400" y="2743200"/>
            <a:ext cx="7620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entury Gothic" pitchFamily="34" charset="0"/>
              </a:rPr>
              <a:t>India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429000" y="4965700"/>
            <a:ext cx="3276600" cy="1739900"/>
          </a:xfrm>
          <a:prstGeom prst="rect">
            <a:avLst/>
          </a:prstGeom>
          <a:solidFill>
            <a:srgbClr val="CFB98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latin typeface="Verdana" pitchFamily="34" charset="0"/>
              </a:rPr>
              <a:t>THE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en-US" sz="3600" b="1">
                <a:latin typeface="Verdana" pitchFamily="34" charset="0"/>
              </a:rPr>
              <a:t>ALLIED POWERS IN WWII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42875"/>
          <a:ext cx="8763000" cy="648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14400" y="76200"/>
            <a:ext cx="7543800" cy="457200"/>
          </a:xfrm>
          <a:prstGeom prst="rect">
            <a:avLst/>
          </a:prstGeom>
          <a:solidFill>
            <a:srgbClr val="C0C5D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Treaty of Versailles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610600" cy="3016210"/>
          </a:xfrm>
          <a:prstGeom prst="rect">
            <a:avLst/>
          </a:prstGeom>
          <a:gradFill rotWithShape="1">
            <a:gsLst>
              <a:gs pos="0">
                <a:srgbClr val="FBE2A3"/>
              </a:gs>
              <a:gs pos="100000">
                <a:srgbClr val="E3E1E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sz="2000" dirty="0">
                <a:latin typeface="Verdana" pitchFamily="34" charset="0"/>
              </a:rPr>
              <a:t>After Germany lost WWI, the winning nations drafted a treaty to address issues such as territorial adjustments, reparations, armament restrictions, war guilt and the League of Nations.</a:t>
            </a:r>
          </a:p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sz="2000" u="sng" dirty="0">
                <a:latin typeface="Verdana" pitchFamily="34" charset="0"/>
              </a:rPr>
              <a:t>The treaty punished Germany and left bitter feelings</a:t>
            </a:r>
            <a:r>
              <a:rPr lang="en-US" sz="2000" b="1" dirty="0">
                <a:latin typeface="Verdana" pitchFamily="34" charset="0"/>
              </a:rPr>
              <a:t>. </a:t>
            </a:r>
          </a:p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sz="2000" u="sng" dirty="0">
                <a:latin typeface="Verdana" pitchFamily="34" charset="0"/>
              </a:rPr>
              <a:t>Germany was forced to accept all the blame for the war and pay millions in reparations to Britain and France</a:t>
            </a:r>
            <a:r>
              <a:rPr lang="en-US" sz="2000" dirty="0">
                <a:latin typeface="Verdana" pitchFamily="34" charset="0"/>
              </a:rPr>
              <a:t>.</a:t>
            </a:r>
          </a:p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sz="2000" u="sng" dirty="0">
                <a:latin typeface="Verdana" pitchFamily="34" charset="0"/>
              </a:rPr>
              <a:t>Italy was disappointed that it was denied territory promised by Britain and France</a:t>
            </a:r>
            <a:r>
              <a:rPr lang="en-US" sz="2000" dirty="0">
                <a:latin typeface="Verdana" pitchFamily="34" charset="0"/>
              </a:rPr>
              <a:t>. </a:t>
            </a:r>
          </a:p>
        </p:txBody>
      </p:sp>
      <p:pic>
        <p:nvPicPr>
          <p:cNvPr id="4100" name="Picture 4" descr="Big Four"/>
          <p:cNvPicPr>
            <a:picLocks noChangeAspect="1" noChangeArrowheads="1"/>
          </p:cNvPicPr>
          <p:nvPr/>
        </p:nvPicPr>
        <p:blipFill>
          <a:blip r:embed="rId4" cstate="print"/>
          <a:srcRect l="8391" t="11887" r="10056" b="5161"/>
          <a:stretch>
            <a:fillRect/>
          </a:stretch>
        </p:blipFill>
        <p:spPr bwMode="auto">
          <a:xfrm>
            <a:off x="5029200" y="3730625"/>
            <a:ext cx="40386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001000" y="5943600"/>
            <a:ext cx="1143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U.S. President Wilson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010400" y="5867400"/>
            <a:ext cx="1143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French Prime Minister Clemenceau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715000" y="55626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Italian Prime Minister Orlando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876800" y="50292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Verdana" pitchFamily="34" charset="0"/>
              </a:rPr>
              <a:t>British Prime Minister George</a:t>
            </a:r>
          </a:p>
        </p:txBody>
      </p:sp>
      <p:pic>
        <p:nvPicPr>
          <p:cNvPr id="4105" name="Picture 9" descr="versaillesma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065587"/>
            <a:ext cx="4996268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04800" y="6338888"/>
            <a:ext cx="464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Verdana" pitchFamily="34" charset="0"/>
              </a:rPr>
              <a:t>1914  			1919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943600" y="652145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Verdana" pitchFamily="34" charset="0"/>
              </a:rPr>
              <a:t>“Big Four”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7924800" cy="457200"/>
          </a:xfrm>
          <a:prstGeom prst="rect">
            <a:avLst/>
          </a:prstGeom>
          <a:solidFill>
            <a:srgbClr val="ABC9A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The Rise of Fascism in Italy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4191000" cy="4778231"/>
          </a:xfrm>
          <a:prstGeom prst="rect">
            <a:avLst/>
          </a:prstGeom>
          <a:gradFill rotWithShape="1">
            <a:gsLst>
              <a:gs pos="0">
                <a:srgbClr val="F6D498"/>
              </a:gs>
              <a:gs pos="100000">
                <a:srgbClr val="ABC9A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u="sng" dirty="0">
                <a:latin typeface="Verdana" pitchFamily="34" charset="0"/>
              </a:rPr>
              <a:t>Fascism is a totalitarian form of government </a:t>
            </a:r>
            <a:r>
              <a:rPr lang="en-US" sz="2100" b="1" dirty="0">
                <a:latin typeface="Verdana" pitchFamily="34" charset="0"/>
              </a:rPr>
              <a:t>which: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100" dirty="0">
                <a:latin typeface="Verdana" pitchFamily="34" charset="0"/>
              </a:rPr>
              <a:t>Glorifies the state 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100" dirty="0">
                <a:latin typeface="Verdana" pitchFamily="34" charset="0"/>
              </a:rPr>
              <a:t>Has </a:t>
            </a:r>
            <a:r>
              <a:rPr lang="en-US" sz="2100" u="sng" dirty="0">
                <a:latin typeface="Verdana" pitchFamily="34" charset="0"/>
              </a:rPr>
              <a:t>one leader </a:t>
            </a:r>
            <a:r>
              <a:rPr lang="en-US" sz="2100" dirty="0">
                <a:latin typeface="Verdana" pitchFamily="34" charset="0"/>
              </a:rPr>
              <a:t>and one party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100" u="sng" dirty="0">
                <a:latin typeface="Verdana" pitchFamily="34" charset="0"/>
              </a:rPr>
              <a:t>All aspects of society are controlled by the government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100" u="sng" dirty="0">
                <a:latin typeface="Verdana" pitchFamily="34" charset="0"/>
              </a:rPr>
              <a:t>No opposition or protests </a:t>
            </a:r>
            <a:r>
              <a:rPr lang="en-US" sz="2100" dirty="0">
                <a:latin typeface="Verdana" pitchFamily="34" charset="0"/>
              </a:rPr>
              <a:t>are tolerated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100" u="sng" dirty="0">
                <a:latin typeface="Verdana" pitchFamily="34" charset="0"/>
              </a:rPr>
              <a:t>Propaganda and censorship are widely practiced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48200" y="5181600"/>
            <a:ext cx="4267200" cy="1465263"/>
          </a:xfrm>
          <a:prstGeom prst="rect">
            <a:avLst/>
          </a:prstGeom>
          <a:solidFill>
            <a:srgbClr val="F6D49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>
                <a:latin typeface="Verdana" pitchFamily="34" charset="0"/>
              </a:rPr>
              <a:t>Benito Mussolini </a:t>
            </a:r>
            <a:r>
              <a:rPr lang="en-US" b="1" dirty="0">
                <a:latin typeface="Verdana" pitchFamily="34" charset="0"/>
              </a:rPr>
              <a:t>came to power in 1922 and helped found the political ideology of fascism. He sided with the Axis powers in 1940.</a:t>
            </a:r>
          </a:p>
        </p:txBody>
      </p:sp>
      <p:pic>
        <p:nvPicPr>
          <p:cNvPr id="5125" name="Picture 5" descr="mussol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150" y="685800"/>
            <a:ext cx="3325813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emplvo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8671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458200" cy="1200329"/>
          </a:xfrm>
          <a:prstGeom prst="rect">
            <a:avLst/>
          </a:prstGeom>
          <a:solidFill>
            <a:srgbClr val="D4D7C7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latin typeface="Verdana" pitchFamily="34" charset="0"/>
              </a:rPr>
              <a:t>In Germany, depression, unemployment and hard times led to a dramatic increase in votes for Hitler and the Nazi Party</a:t>
            </a:r>
            <a:r>
              <a:rPr lang="en-US" sz="2400" b="1" dirty="0">
                <a:latin typeface="Verdana" pitchFamily="34" charset="0"/>
              </a:rPr>
              <a:t>.</a:t>
            </a:r>
          </a:p>
        </p:txBody>
      </p:sp>
      <p:pic>
        <p:nvPicPr>
          <p:cNvPr id="6148" name="Picture 4" descr="gergoodprodu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33528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61" name="Group 5"/>
          <p:cNvGraphicFramePr>
            <a:graphicFrameLocks noGrp="1"/>
          </p:cNvGraphicFramePr>
          <p:nvPr/>
        </p:nvGraphicFramePr>
        <p:xfrm>
          <a:off x="228600" y="1600200"/>
          <a:ext cx="4572000" cy="2376807"/>
        </p:xfrm>
        <a:graphic>
          <a:graphicData uri="http://schemas.openxmlformats.org/drawingml/2006/table">
            <a:tbl>
              <a:tblPr/>
              <a:tblGrid>
                <a:gridCol w="2249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Election 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Votes in millions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Share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May 20, 1928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September 14, 1930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6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6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July 31, 1932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9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9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37.3%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C9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November 6, 1932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33.1%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C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March 5, 1933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43.9%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228600" y="3962400"/>
            <a:ext cx="4495800" cy="517525"/>
          </a:xfrm>
          <a:prstGeom prst="rect">
            <a:avLst/>
          </a:prstGeom>
          <a:solidFill>
            <a:srgbClr val="AFA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Verdana" pitchFamily="34" charset="0"/>
              </a:rPr>
              <a:t>Voting for Hitler’s party increased as unemployment rates rose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7924800" cy="457200"/>
          </a:xfrm>
          <a:prstGeom prst="rect">
            <a:avLst/>
          </a:prstGeom>
          <a:solidFill>
            <a:srgbClr val="B3B1D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Worldwide Economic Depression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4800600" cy="60356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B3B1D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50000"/>
              <a:buFontTx/>
              <a:buBlip>
                <a:blip r:embed="rId3"/>
              </a:buBlip>
            </a:pPr>
            <a:r>
              <a:rPr lang="en-US" sz="2000" b="1" u="sng" dirty="0">
                <a:latin typeface="Verdana" pitchFamily="34" charset="0"/>
              </a:rPr>
              <a:t>After WWI many European economies were unstable</a:t>
            </a:r>
            <a:r>
              <a:rPr lang="en-US" sz="2000" b="1" dirty="0">
                <a:latin typeface="Verdana" pitchFamily="34" charset="0"/>
              </a:rPr>
              <a:t>.</a:t>
            </a:r>
          </a:p>
          <a:p>
            <a:pPr>
              <a:spcBef>
                <a:spcPct val="50000"/>
              </a:spcBef>
              <a:buSzPct val="150000"/>
              <a:buFontTx/>
              <a:buBlip>
                <a:blip r:embed="rId3"/>
              </a:buBlip>
            </a:pPr>
            <a:r>
              <a:rPr lang="en-US" sz="2000" b="1" dirty="0">
                <a:latin typeface="Verdana" pitchFamily="34" charset="0"/>
              </a:rPr>
              <a:t>The boom in the U.S. throughout the 1920s helped sustain worldwide trade.</a:t>
            </a:r>
          </a:p>
          <a:p>
            <a:pPr>
              <a:spcBef>
                <a:spcPct val="50000"/>
              </a:spcBef>
              <a:buSzPct val="150000"/>
              <a:buFontTx/>
              <a:buBlip>
                <a:blip r:embed="rId3"/>
              </a:buBlip>
            </a:pPr>
            <a:r>
              <a:rPr lang="en-US" sz="2000" b="1" dirty="0">
                <a:latin typeface="Verdana" pitchFamily="34" charset="0"/>
              </a:rPr>
              <a:t>The 1929 stock market crash in the U.S. and the resulting Great Depression spread throughout the world. U.S. restrictive tariff policies worsened the depression. </a:t>
            </a:r>
          </a:p>
          <a:p>
            <a:pPr>
              <a:spcBef>
                <a:spcPct val="50000"/>
              </a:spcBef>
              <a:buSzPct val="150000"/>
              <a:buFontTx/>
              <a:buBlip>
                <a:blip r:embed="rId3"/>
              </a:buBlip>
            </a:pPr>
            <a:r>
              <a:rPr lang="en-US" sz="2000" b="1" u="sng" dirty="0">
                <a:latin typeface="Verdana" pitchFamily="34" charset="0"/>
              </a:rPr>
              <a:t>As economies plummeted and unemployment rose, many people turned to powerful leaders and governments who promised success through military buildup and the conquest of territory</a:t>
            </a:r>
            <a:r>
              <a:rPr lang="en-US" sz="2000" b="1" dirty="0">
                <a:latin typeface="Verdana" pitchFamily="34" charset="0"/>
              </a:rPr>
              <a:t>.</a:t>
            </a:r>
          </a:p>
        </p:txBody>
      </p:sp>
      <p:pic>
        <p:nvPicPr>
          <p:cNvPr id="7172" name="Picture 4" descr="japanese fam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733800"/>
            <a:ext cx="41910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german-breadl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777875"/>
            <a:ext cx="41910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239000" y="29718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German breadlines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553200" y="6096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Japanese children eating radish roots during famine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153400" cy="457200"/>
          </a:xfrm>
          <a:prstGeom prst="rect">
            <a:avLst/>
          </a:prstGeom>
          <a:solidFill>
            <a:srgbClr val="F6D49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Japanese Expansionism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3962400" cy="2708434"/>
          </a:xfrm>
          <a:prstGeom prst="rect">
            <a:avLst/>
          </a:prstGeom>
          <a:gradFill rotWithShape="1">
            <a:gsLst>
              <a:gs pos="0">
                <a:srgbClr val="DF715F">
                  <a:alpha val="53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200000"/>
              <a:buFontTx/>
              <a:buBlip>
                <a:blip r:embed="rId4"/>
              </a:buBlip>
            </a:pPr>
            <a:r>
              <a:rPr lang="en-US" sz="2000" b="1" u="sng" dirty="0">
                <a:latin typeface="Verdana" pitchFamily="34" charset="0"/>
              </a:rPr>
              <a:t>In 1931 Japan invaded Manchuria for raw materials.</a:t>
            </a:r>
          </a:p>
          <a:p>
            <a:pPr>
              <a:spcBef>
                <a:spcPct val="50000"/>
              </a:spcBef>
              <a:buSzPct val="200000"/>
              <a:buFontTx/>
              <a:buBlip>
                <a:blip r:embed="rId4"/>
              </a:buBlip>
            </a:pPr>
            <a:r>
              <a:rPr lang="en-US" sz="2000" b="1" dirty="0" smtClean="0">
                <a:latin typeface="Verdana" pitchFamily="34" charset="0"/>
              </a:rPr>
              <a:t>Japan </a:t>
            </a:r>
            <a:r>
              <a:rPr lang="en-US" sz="2000" b="1" dirty="0">
                <a:latin typeface="Verdana" pitchFamily="34" charset="0"/>
              </a:rPr>
              <a:t>began to attack China, with </a:t>
            </a:r>
            <a:r>
              <a:rPr lang="en-US" sz="2000" b="1" dirty="0" smtClean="0">
                <a:latin typeface="Verdana" pitchFamily="34" charset="0"/>
              </a:rPr>
              <a:t>the “rape of Nanking”.  Japanese soldiers killed 200,000 to 300,000 Chinese.</a:t>
            </a:r>
          </a:p>
        </p:txBody>
      </p:sp>
      <p:pic>
        <p:nvPicPr>
          <p:cNvPr id="8196" name="Picture 4" descr="japanese map prior to pearl harb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209800"/>
            <a:ext cx="4846320" cy="412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Japan invades China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818062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9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915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457200"/>
          </a:xfrm>
          <a:prstGeom prst="rect">
            <a:avLst/>
          </a:prstGeom>
          <a:solidFill>
            <a:srgbClr val="F4FDA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Anti-Communism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343400" y="990600"/>
            <a:ext cx="4419600" cy="4664075"/>
          </a:xfrm>
          <a:prstGeom prst="rect">
            <a:avLst/>
          </a:prstGeom>
          <a:gradFill rotWithShape="1">
            <a:gsLst>
              <a:gs pos="0">
                <a:srgbClr val="FF9A89"/>
              </a:gs>
              <a:gs pos="100000">
                <a:srgbClr val="F4FDA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sz="2000" b="1" u="sng" dirty="0">
                <a:latin typeface="Verdana" pitchFamily="34" charset="0"/>
              </a:rPr>
              <a:t>Under communism, all means of production are controlled by the government, as are property, the media, and all other aspects of society</a:t>
            </a:r>
            <a:r>
              <a:rPr lang="en-US" sz="2000" b="1" dirty="0">
                <a:latin typeface="Verdana" pitchFamily="34" charset="0"/>
              </a:rPr>
              <a:t>.</a:t>
            </a:r>
          </a:p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sz="2000" b="1" dirty="0">
                <a:latin typeface="Verdana" pitchFamily="34" charset="0"/>
              </a:rPr>
              <a:t>The 1930s saw the rise of many totalitarian regimes; but most people chose fascism over communism.</a:t>
            </a:r>
          </a:p>
          <a:p>
            <a:pPr>
              <a:spcBef>
                <a:spcPct val="50000"/>
              </a:spcBef>
              <a:buSzPct val="200000"/>
              <a:buFontTx/>
              <a:buBlip>
                <a:blip r:embed="rId3"/>
              </a:buBlip>
            </a:pPr>
            <a:r>
              <a:rPr lang="en-US" sz="2000" b="1" u="sng" dirty="0">
                <a:latin typeface="Verdana" pitchFamily="34" charset="0"/>
              </a:rPr>
              <a:t>Hitler exploited people’s fear of a communist takeover in Germany to rise to power in 1933.</a:t>
            </a:r>
          </a:p>
        </p:txBody>
      </p:sp>
      <p:pic>
        <p:nvPicPr>
          <p:cNvPr id="9220" name="Picture 4" descr="anticommunist book hitler 19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857250"/>
            <a:ext cx="3440113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5800" y="6019800"/>
            <a:ext cx="3352800" cy="730250"/>
          </a:xfrm>
          <a:prstGeom prst="rect">
            <a:avLst/>
          </a:prstGeom>
          <a:solidFill>
            <a:srgbClr val="FFAD9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>
                <a:latin typeface="Verdana" pitchFamily="34" charset="0"/>
              </a:rPr>
              <a:t>A Battle for Germany</a:t>
            </a:r>
            <a:r>
              <a:rPr lang="en-US" sz="1400" b="1">
                <a:latin typeface="Verdana" pitchFamily="34" charset="0"/>
              </a:rPr>
              <a:t>: Nazi anti-communist book from 1933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696200" cy="457200"/>
          </a:xfrm>
          <a:prstGeom prst="rect">
            <a:avLst/>
          </a:prstGeom>
          <a:solidFill>
            <a:srgbClr val="D3A4F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Appeasement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4343400" cy="5578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D3A4F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200000"/>
              <a:buFontTx/>
              <a:buBlip>
                <a:blip r:embed="rId4"/>
              </a:buBlip>
            </a:pPr>
            <a:r>
              <a:rPr lang="en-US" sz="2000" b="1" u="sng" dirty="0">
                <a:latin typeface="Verdana" pitchFamily="34" charset="0"/>
              </a:rPr>
              <a:t>Appeasement is the act of giving in to an enemy’s demands in hopes of avoiding further conflict</a:t>
            </a:r>
            <a:r>
              <a:rPr lang="en-US" sz="2000" b="1" dirty="0">
                <a:latin typeface="Verdana" pitchFamily="34" charset="0"/>
              </a:rPr>
              <a:t>.</a:t>
            </a:r>
          </a:p>
          <a:p>
            <a:pPr>
              <a:spcBef>
                <a:spcPct val="50000"/>
              </a:spcBef>
              <a:buSzPct val="200000"/>
              <a:buFontTx/>
              <a:buBlip>
                <a:blip r:embed="rId4"/>
              </a:buBlip>
            </a:pPr>
            <a:r>
              <a:rPr lang="en-US" sz="2000" b="1" dirty="0">
                <a:latin typeface="Verdana" pitchFamily="34" charset="0"/>
              </a:rPr>
              <a:t>In 1938, Hitler demanded that Czechoslovakia cede the Sudetenland to Germany.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b="1" dirty="0">
                <a:latin typeface="Verdana" pitchFamily="34" charset="0"/>
              </a:rPr>
              <a:t>He claimed that the German population living there was being mistreated.</a:t>
            </a:r>
          </a:p>
          <a:p>
            <a:pPr>
              <a:spcBef>
                <a:spcPct val="50000"/>
              </a:spcBef>
              <a:buSzPct val="200000"/>
              <a:buFontTx/>
              <a:buBlip>
                <a:blip r:embed="rId4"/>
              </a:buBlip>
            </a:pPr>
            <a:r>
              <a:rPr lang="en-US" sz="2000" b="1" dirty="0">
                <a:latin typeface="Verdana" pitchFamily="34" charset="0"/>
              </a:rPr>
              <a:t>The British and French prime ministers agreed to Hitler’s demands without consulting Czechoslovakian leaders, in the hopes that this would avoid a war in Europe. </a:t>
            </a:r>
          </a:p>
        </p:txBody>
      </p:sp>
      <p:pic>
        <p:nvPicPr>
          <p:cNvPr id="10244" name="Picture 4" descr="hitler-chamberlain"/>
          <p:cNvPicPr>
            <a:picLocks noChangeAspect="1" noChangeArrowheads="1"/>
          </p:cNvPicPr>
          <p:nvPr/>
        </p:nvPicPr>
        <p:blipFill>
          <a:blip r:embed="rId4" cstate="print"/>
          <a:srcRect b="10294"/>
          <a:stretch>
            <a:fillRect/>
          </a:stretch>
        </p:blipFill>
        <p:spPr bwMode="auto">
          <a:xfrm>
            <a:off x="5486400" y="4419600"/>
            <a:ext cx="1749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 The Munich betrayal 938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144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00" fill="hold"/>
                                        <p:tgtEl>
                                          <p:spTgt spid="53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3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841</Words>
  <Application>Microsoft Office PowerPoint</Application>
  <PresentationFormat>On-screen Show (4:3)</PresentationFormat>
  <Paragraphs>131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Verdana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MML</dc:creator>
  <cp:lastModifiedBy>Orlando, Amanda K.</cp:lastModifiedBy>
  <cp:revision>15</cp:revision>
  <cp:lastPrinted>2018-04-16T18:56:35Z</cp:lastPrinted>
  <dcterms:created xsi:type="dcterms:W3CDTF">2008-10-17T20:38:32Z</dcterms:created>
  <dcterms:modified xsi:type="dcterms:W3CDTF">2019-04-01T13:40:52Z</dcterms:modified>
</cp:coreProperties>
</file>