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#40 CIVIL WAR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99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28138"/>
            <a:ext cx="10325100" cy="970450"/>
          </a:xfrm>
        </p:spPr>
        <p:txBody>
          <a:bodyPr/>
          <a:lstStyle/>
          <a:p>
            <a:r>
              <a:rPr lang="en-US" dirty="0" smtClean="0"/>
              <a:t>FORT FISHER AND BETTONVILLE (NC)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FORT FISHER (NC)</a:t>
            </a:r>
          </a:p>
          <a:p>
            <a:r>
              <a:rPr lang="en-US" sz="2200" b="1" dirty="0" smtClean="0">
                <a:solidFill>
                  <a:schemeClr val="accent3"/>
                </a:solidFill>
              </a:rPr>
              <a:t>Gibraltar of the South – protected Wilmington – the most crucial fort getting supplies to the Rebel army</a:t>
            </a:r>
          </a:p>
          <a:p>
            <a:r>
              <a:rPr lang="en-US" sz="2200" b="1" dirty="0" smtClean="0"/>
              <a:t>BETTONVILLE (NC)</a:t>
            </a:r>
          </a:p>
          <a:p>
            <a:r>
              <a:rPr lang="en-US" sz="2200" b="1" dirty="0" smtClean="0">
                <a:solidFill>
                  <a:schemeClr val="accent3"/>
                </a:solidFill>
              </a:rPr>
              <a:t>After Sherman’s March to Sea, pausing for a month in Savannah, GA</a:t>
            </a:r>
          </a:p>
          <a:p>
            <a:r>
              <a:rPr lang="en-US" sz="2200" dirty="0" smtClean="0"/>
              <a:t>Confederate troops attempt to stop Sherman’s march through the Carolinas in the Civil War’s last days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Largest battle in North Carolina</a:t>
            </a:r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682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APPOMATTOX COURTHOUSE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2651"/>
            <a:ext cx="11239500" cy="370614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April 9, 1865, Robert E. Lee had 1/3 the troops of the Union Army left to fight</a:t>
            </a:r>
          </a:p>
          <a:p>
            <a:r>
              <a:rPr lang="en-US" sz="2200" b="1" dirty="0" smtClean="0"/>
              <a:t>Confederates were tired, hungry, and demoralized; Richmond (Confederate capital had been captured), </a:t>
            </a:r>
          </a:p>
          <a:p>
            <a:r>
              <a:rPr lang="en-US" sz="2200" dirty="0" smtClean="0"/>
              <a:t>Lee and troops tried to escape from Union forces near Appomattox Courthouse </a:t>
            </a:r>
          </a:p>
          <a:p>
            <a:r>
              <a:rPr lang="en-US" sz="2200" b="1" dirty="0" smtClean="0">
                <a:solidFill>
                  <a:schemeClr val="accent3"/>
                </a:solidFill>
              </a:rPr>
              <a:t>General Lee (south) surrenders to General Grant, ending the Civil War</a:t>
            </a:r>
          </a:p>
          <a:p>
            <a:pPr lvl="1"/>
            <a:r>
              <a:rPr lang="en-US" sz="2200" b="1" dirty="0" smtClean="0">
                <a:solidFill>
                  <a:schemeClr val="accent3"/>
                </a:solidFill>
              </a:rPr>
              <a:t>Because further </a:t>
            </a:r>
            <a:r>
              <a:rPr lang="en-US" sz="2200" b="1" dirty="0">
                <a:solidFill>
                  <a:schemeClr val="accent3"/>
                </a:solidFill>
              </a:rPr>
              <a:t>fighting could not accomplish anything useful and losses would be heavy</a:t>
            </a:r>
            <a:r>
              <a:rPr lang="en-US" sz="2200" b="1" dirty="0" smtClean="0">
                <a:solidFill>
                  <a:schemeClr val="accent3"/>
                </a:solidFill>
              </a:rPr>
              <a:t>.</a:t>
            </a:r>
            <a:endParaRPr lang="en-US" sz="2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75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2</a:t>
            </a:r>
            <a:r>
              <a:rPr lang="en-US" baseline="30000" dirty="0" smtClean="0"/>
              <a:t>ND</a:t>
            </a:r>
            <a:r>
              <a:rPr lang="en-US" dirty="0" smtClean="0"/>
              <a:t>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2</a:t>
            </a:r>
            <a:r>
              <a:rPr lang="en-US" sz="2200" b="1" baseline="30000" dirty="0" smtClean="0"/>
              <a:t>ND</a:t>
            </a:r>
            <a:r>
              <a:rPr lang="en-US" sz="2200" b="1" dirty="0" smtClean="0"/>
              <a:t> INAUGURAL ADDRESS (March 4, 1865)</a:t>
            </a:r>
          </a:p>
          <a:p>
            <a:r>
              <a:rPr lang="en-US" sz="2200" dirty="0" smtClean="0"/>
              <a:t>“With </a:t>
            </a:r>
            <a:r>
              <a:rPr lang="en-US" sz="2200" b="1" dirty="0">
                <a:solidFill>
                  <a:schemeClr val="accent5"/>
                </a:solidFill>
              </a:rPr>
              <a:t>malice</a:t>
            </a:r>
            <a:r>
              <a:rPr lang="en-US" sz="2200" dirty="0">
                <a:solidFill>
                  <a:schemeClr val="accent5"/>
                </a:solidFill>
              </a:rPr>
              <a:t> </a:t>
            </a:r>
            <a:r>
              <a:rPr lang="en-US" sz="2200" b="1" dirty="0">
                <a:solidFill>
                  <a:schemeClr val="accent5"/>
                </a:solidFill>
              </a:rPr>
              <a:t>toward none</a:t>
            </a:r>
            <a:r>
              <a:rPr lang="en-US" sz="2200" dirty="0"/>
              <a:t>, with charity for all, with firmness in the right as God gives us to see the right, let us strive on to finish the work we are in, to </a:t>
            </a:r>
            <a:r>
              <a:rPr lang="en-US" sz="2200" b="1" dirty="0">
                <a:solidFill>
                  <a:schemeClr val="accent5"/>
                </a:solidFill>
              </a:rPr>
              <a:t>bind up the nation’s wounds</a:t>
            </a:r>
            <a:r>
              <a:rPr lang="en-US" sz="2200" dirty="0"/>
              <a:t>, to care for him who shall have borne the battle and for his widow and his orphan, to do all which may achieve and cherish a just and </a:t>
            </a:r>
            <a:r>
              <a:rPr lang="en-US" sz="2200" b="1" dirty="0">
                <a:solidFill>
                  <a:schemeClr val="accent5"/>
                </a:solidFill>
              </a:rPr>
              <a:t>lasting peace among ourselves </a:t>
            </a:r>
            <a:r>
              <a:rPr lang="en-US" sz="2200" dirty="0"/>
              <a:t>and with all nations</a:t>
            </a:r>
            <a:r>
              <a:rPr lang="en-US" sz="2200" dirty="0" smtClean="0"/>
              <a:t>.”</a:t>
            </a:r>
          </a:p>
          <a:p>
            <a:r>
              <a:rPr lang="en-US" sz="2200" b="1" u="sng" dirty="0" smtClean="0"/>
              <a:t>What is Lincoln’s tone, what is his goal? </a:t>
            </a:r>
            <a:endParaRPr lang="en-US" sz="2200" b="1" u="sng" dirty="0"/>
          </a:p>
        </p:txBody>
      </p:sp>
    </p:spTree>
    <p:extLst>
      <p:ext uri="{BB962C8B-B14F-4D97-AF65-F5344CB8AC3E}">
        <p14:creationId xmlns:p14="http://schemas.microsoft.com/office/powerpoint/2010/main" val="1696126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ABOUT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905000"/>
            <a:ext cx="11925300" cy="4629149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Union, North won the Civil War</a:t>
            </a:r>
          </a:p>
          <a:p>
            <a:r>
              <a:rPr lang="en-US" sz="2200" b="1" dirty="0" smtClean="0"/>
              <a:t>South, Rebels, Confederates surrendered – lost War (all synonyms)</a:t>
            </a:r>
          </a:p>
          <a:p>
            <a:pPr lvl="1"/>
            <a:r>
              <a:rPr lang="en-US" sz="2200" b="1" dirty="0" smtClean="0"/>
              <a:t>Capital was Richmond, VA; President Jefferson Davis</a:t>
            </a:r>
          </a:p>
          <a:p>
            <a:r>
              <a:rPr lang="en-US" sz="2200" b="1" dirty="0" smtClean="0">
                <a:solidFill>
                  <a:schemeClr val="accent3"/>
                </a:solidFill>
              </a:rPr>
              <a:t>54</a:t>
            </a:r>
            <a:r>
              <a:rPr lang="en-US" sz="2200" b="1" baseline="30000" dirty="0" smtClean="0">
                <a:solidFill>
                  <a:schemeClr val="accent3"/>
                </a:solidFill>
              </a:rPr>
              <a:t>th</a:t>
            </a:r>
            <a:r>
              <a:rPr lang="en-US" sz="2200" b="1" dirty="0" smtClean="0">
                <a:solidFill>
                  <a:schemeClr val="accent3"/>
                </a:solidFill>
              </a:rPr>
              <a:t> MASSACHSSETTS was 1</a:t>
            </a:r>
            <a:r>
              <a:rPr lang="en-US" sz="2200" b="1" baseline="30000" dirty="0" smtClean="0">
                <a:solidFill>
                  <a:schemeClr val="accent3"/>
                </a:solidFill>
              </a:rPr>
              <a:t>ST</a:t>
            </a:r>
            <a:r>
              <a:rPr lang="en-US" sz="2200" b="1" dirty="0" smtClean="0">
                <a:solidFill>
                  <a:schemeClr val="accent3"/>
                </a:solidFill>
              </a:rPr>
              <a:t> African American regiment that fought at Fort Wagner</a:t>
            </a:r>
          </a:p>
          <a:p>
            <a:pPr lvl="1"/>
            <a:r>
              <a:rPr lang="en-US" sz="2200" b="1" dirty="0" smtClean="0">
                <a:solidFill>
                  <a:schemeClr val="accent3"/>
                </a:solidFill>
              </a:rPr>
              <a:t>Sergeant William Carney was awarded Medal of Honor for saving the American Flag at Ft Wagner despite being wounded multiple times</a:t>
            </a:r>
          </a:p>
          <a:p>
            <a:r>
              <a:rPr lang="en-US" sz="2200" b="1" dirty="0" smtClean="0"/>
              <a:t>Sectionalism – broken into sections (N v. S) what events led to sectionalism?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3477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LINCOLN’S ASSASSINATION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287"/>
            <a:ext cx="11506200" cy="3636511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Lincoln’s Assassination (April 14, 1865)</a:t>
            </a:r>
          </a:p>
          <a:p>
            <a:r>
              <a:rPr lang="en-US" sz="2200" dirty="0" smtClean="0"/>
              <a:t>(5 days after Lee’s surrender and 4 years to day of fall of Fort Sumter)</a:t>
            </a:r>
          </a:p>
          <a:p>
            <a:pPr lvl="1"/>
            <a:r>
              <a:rPr lang="en-US" sz="2200" b="1" dirty="0" smtClean="0"/>
              <a:t>Ford’s Theatre – </a:t>
            </a:r>
            <a:r>
              <a:rPr lang="en-US" sz="2200" b="1" i="1" dirty="0" smtClean="0"/>
              <a:t>Our American Cousin </a:t>
            </a:r>
            <a:r>
              <a:rPr lang="en-US" sz="2200" b="1" dirty="0" smtClean="0"/>
              <a:t>(play)</a:t>
            </a:r>
          </a:p>
          <a:p>
            <a:pPr lvl="1"/>
            <a:r>
              <a:rPr lang="en-US" sz="2200" b="1" dirty="0" smtClean="0"/>
              <a:t>John Wilkes Booth (actor in play)  plots to kill high officials with other conspirators</a:t>
            </a:r>
          </a:p>
          <a:p>
            <a:pPr lvl="2"/>
            <a:r>
              <a:rPr lang="en-US" sz="2200" dirty="0" smtClean="0"/>
              <a:t>Found week later and is shot after refusing to surrender</a:t>
            </a:r>
          </a:p>
          <a:p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4487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0419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BORDER STATES – states between the North and South that were divided over which side to support</a:t>
            </a:r>
            <a:r>
              <a:rPr lang="en-US" sz="2400" dirty="0" smtClean="0"/>
              <a:t> (stay with Union or join Confederacy)</a:t>
            </a:r>
          </a:p>
          <a:p>
            <a:pPr lvl="1"/>
            <a:r>
              <a:rPr lang="en-US" sz="2400" b="1" dirty="0" smtClean="0"/>
              <a:t>Missouri, Kentucky, Maryland, Delaware</a:t>
            </a:r>
          </a:p>
          <a:p>
            <a:pPr lvl="1"/>
            <a:r>
              <a:rPr lang="en-US" sz="2400" b="1" dirty="0" smtClean="0"/>
              <a:t>Maryland was most important border state because of Railroad and Washington DC </a:t>
            </a:r>
            <a:r>
              <a:rPr lang="en-US" sz="2400" dirty="0" smtClean="0"/>
              <a:t>(the North would be surrounded)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15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 SUMTER, CHARLESTON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7177"/>
            <a:ext cx="11596914" cy="4781006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Confederacy seized some of the US forts that were in their states</a:t>
            </a:r>
          </a:p>
          <a:p>
            <a:r>
              <a:rPr lang="en-US" sz="2200" dirty="0" smtClean="0"/>
              <a:t>Lincoln wanted to take the forts but didn’t want to begin war; 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main goal was to preserve/keep Union together</a:t>
            </a:r>
          </a:p>
          <a:p>
            <a:r>
              <a:rPr lang="en-US" sz="2200" dirty="0" smtClean="0"/>
              <a:t>News that </a:t>
            </a:r>
            <a:r>
              <a:rPr lang="en-US" sz="2200" b="1" dirty="0" smtClean="0"/>
              <a:t>Fort Sumter was running low on supplies, Lincoln sends supplies </a:t>
            </a:r>
            <a:r>
              <a:rPr lang="en-US" sz="2200" dirty="0" smtClean="0"/>
              <a:t>“peacefully” but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President (of South) Jefferson Davis </a:t>
            </a:r>
            <a:r>
              <a:rPr lang="en-US" sz="2200" b="1" dirty="0" smtClean="0"/>
              <a:t>decides to attack the fort before supplies could arrive (</a:t>
            </a:r>
            <a:r>
              <a:rPr lang="en-US" sz="2200" dirty="0" smtClean="0"/>
              <a:t>April 12-14, 1861)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First shots fired at Fort Sumter</a:t>
            </a:r>
          </a:p>
          <a:p>
            <a:r>
              <a:rPr lang="en-US" sz="2200" b="1" dirty="0" smtClean="0"/>
              <a:t>Union had to surrender Fort Sumter</a:t>
            </a:r>
            <a:r>
              <a:rPr lang="en-US" sz="2200" dirty="0" smtClean="0"/>
              <a:t>(after 33 hours)</a:t>
            </a:r>
          </a:p>
          <a:p>
            <a:pPr lvl="1"/>
            <a:r>
              <a:rPr lang="en-US" sz="2200" b="1" dirty="0" smtClean="0"/>
              <a:t>Confederacy triumph causes 4 more states to secede</a:t>
            </a:r>
          </a:p>
          <a:p>
            <a:pPr lvl="2"/>
            <a:r>
              <a:rPr lang="en-US" sz="2200" dirty="0" smtClean="0"/>
              <a:t>Virginia, North Carolina, Tennessee, and Arkansas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7770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BATTLE OF BULL RUN (MANASSAS)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5" y="1998617"/>
            <a:ext cx="11599817" cy="4676503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First major battle fought in northern Virginia </a:t>
            </a:r>
            <a:r>
              <a:rPr lang="en-US" sz="2200" dirty="0" smtClean="0"/>
              <a:t>(battles named after towns/rivers)</a:t>
            </a:r>
          </a:p>
          <a:p>
            <a:pPr lvl="1"/>
            <a:r>
              <a:rPr lang="en-US" sz="2200" dirty="0" smtClean="0"/>
              <a:t>July 21, 1861</a:t>
            </a:r>
          </a:p>
          <a:p>
            <a:r>
              <a:rPr lang="en-US" sz="2200" b="1" dirty="0" smtClean="0"/>
              <a:t>Union commander – Gen. Irvin McDowell</a:t>
            </a:r>
          </a:p>
          <a:p>
            <a:r>
              <a:rPr lang="en-US" sz="2200" b="1" dirty="0" smtClean="0"/>
              <a:t>Confederate commander – Gen. PGT Beauregard</a:t>
            </a:r>
          </a:p>
          <a:p>
            <a:r>
              <a:rPr lang="en-US" sz="2200" dirty="0" smtClean="0"/>
              <a:t>At first, Yankees push back Confederates</a:t>
            </a:r>
          </a:p>
          <a:p>
            <a:pPr lvl="1"/>
            <a:r>
              <a:rPr lang="en-US" sz="2200" dirty="0" smtClean="0"/>
              <a:t>but then the Rebels rallied under </a:t>
            </a:r>
            <a:r>
              <a:rPr lang="en-US" sz="2200" b="1" dirty="0" smtClean="0">
                <a:solidFill>
                  <a:schemeClr val="accent3"/>
                </a:solidFill>
              </a:rPr>
              <a:t>Gen. Thomas Jackson who was seen holding out heroically “like a Stone Wall” – how he got his nickname for bravery </a:t>
            </a:r>
          </a:p>
          <a:p>
            <a:pPr lvl="1"/>
            <a:r>
              <a:rPr lang="en-US" sz="2200" dirty="0" smtClean="0"/>
              <a:t>Rebel yell causes Union to retreat – </a:t>
            </a:r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Confederates win battle </a:t>
            </a:r>
          </a:p>
          <a:p>
            <a:pPr lvl="1"/>
            <a:r>
              <a:rPr lang="en-US" sz="2200" b="1" dirty="0" smtClean="0"/>
              <a:t>Outcome shocked the North and realize this may be a long costly struggle</a:t>
            </a:r>
          </a:p>
          <a:p>
            <a:pPr lvl="2"/>
            <a:r>
              <a:rPr lang="en-US" sz="2200" b="1" dirty="0" smtClean="0"/>
              <a:t>Lincoln appoints a new general – Gen. George B. McClellan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28952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 AT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2222287"/>
            <a:ext cx="11168742" cy="3636511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Lincoln ordered a blockade of Southern ports </a:t>
            </a:r>
            <a:r>
              <a:rPr lang="en-US" sz="2200" dirty="0" smtClean="0"/>
              <a:t>(exporting cotton and importing war supplies) April 1861</a:t>
            </a:r>
          </a:p>
          <a:p>
            <a:pPr lvl="1"/>
            <a:r>
              <a:rPr lang="en-US" sz="2200" b="1" dirty="0" smtClean="0"/>
              <a:t>Blockade – to cut off an area by means of troops to stop supplies from coming in or going out</a:t>
            </a:r>
          </a:p>
          <a:p>
            <a:pPr lvl="2"/>
            <a:r>
              <a:rPr lang="en-US" sz="2200" dirty="0" smtClean="0"/>
              <a:t>Reduced Southern trade by 2/3</a:t>
            </a:r>
            <a:r>
              <a:rPr lang="en-US" sz="2200" baseline="30000" dirty="0" smtClean="0"/>
              <a:t>,</a:t>
            </a:r>
            <a:r>
              <a:rPr lang="en-US" sz="2200" dirty="0" smtClean="0"/>
              <a:t> short supply </a:t>
            </a:r>
          </a:p>
          <a:p>
            <a:pPr lvl="1"/>
            <a:r>
              <a:rPr lang="en-US" sz="2200" b="1" dirty="0" smtClean="0"/>
              <a:t>Blockade runners – ships that sail in and out of blockaded area (Confederate ships)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659573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V. MERRIMACK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Merrimack</a:t>
            </a:r>
            <a:r>
              <a:rPr lang="en-US" sz="2200" b="1" dirty="0" smtClean="0"/>
              <a:t> (salvaged old Union ship that Confederates rebuilt) new name Virginia – had covered the wooden ship with thick iron plates 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Ironclad – beginning of modern, armored, self-propelled warship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Monitor – North build an ironclad ship </a:t>
            </a:r>
          </a:p>
          <a:p>
            <a:r>
              <a:rPr lang="en-US" sz="2200" dirty="0" smtClean="0"/>
              <a:t>March 9, 1862 the two ironclads fired upon one another but neither would sink</a:t>
            </a:r>
          </a:p>
          <a:p>
            <a:pPr lvl="1"/>
            <a:r>
              <a:rPr lang="en-US" sz="2200" b="1" dirty="0" smtClean="0"/>
              <a:t>Marked new age in naval warfare – 1</a:t>
            </a:r>
            <a:r>
              <a:rPr lang="en-US" sz="2200" b="1" baseline="30000" dirty="0" smtClean="0"/>
              <a:t>st</a:t>
            </a:r>
            <a:r>
              <a:rPr lang="en-US" sz="2200" b="1" dirty="0" smtClean="0"/>
              <a:t> battle between 2 metal covered ships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09269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SHILOH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31210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Gen. Ulysses S. Grant – Northern commander; had success in the West</a:t>
            </a:r>
          </a:p>
          <a:p>
            <a:pPr lvl="1"/>
            <a:r>
              <a:rPr lang="en-US" sz="2200" dirty="0" smtClean="0"/>
              <a:t>Asked what terms were – “Unconditional Surrender” became new hero</a:t>
            </a:r>
          </a:p>
          <a:p>
            <a:r>
              <a:rPr lang="en-US" sz="2200" dirty="0" smtClean="0"/>
              <a:t>Around Mississippi, church named Shiloh, Union camps and troops come to join Grant</a:t>
            </a:r>
          </a:p>
          <a:p>
            <a:r>
              <a:rPr lang="en-US" sz="2200" dirty="0" smtClean="0"/>
              <a:t>Surprise attack on Union, Confederate strikes first before other troops join (April 6, 1862)</a:t>
            </a:r>
          </a:p>
          <a:p>
            <a:pPr lvl="1"/>
            <a:r>
              <a:rPr lang="en-US" sz="2200" dirty="0" smtClean="0"/>
              <a:t>2 – day attack </a:t>
            </a:r>
          </a:p>
          <a:p>
            <a:pPr lvl="1"/>
            <a:r>
              <a:rPr lang="en-US" sz="2200" b="1" dirty="0" smtClean="0"/>
              <a:t>Bloodiest battle </a:t>
            </a:r>
            <a:r>
              <a:rPr lang="en-US" sz="2200" dirty="0" smtClean="0"/>
              <a:t>(over 20,000 casualties)</a:t>
            </a:r>
          </a:p>
          <a:p>
            <a:pPr lvl="1"/>
            <a:r>
              <a:rPr lang="en-US" sz="2200" dirty="0" smtClean="0"/>
              <a:t>Marked the end of Southern control of Mississippi River Valley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44024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BATTLE OF ANTIETEM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17639"/>
            <a:ext cx="11620500" cy="5268912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Lee crosses Potomac (not far from D.C.) to attack </a:t>
            </a:r>
          </a:p>
          <a:p>
            <a:r>
              <a:rPr lang="en-US" sz="2200" dirty="0" smtClean="0"/>
              <a:t>Union troops find a copy of Lee’s orders to divide troops and McClellan didn’t seize opportunity to attack Lee. 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Single bloodiest day in American History (most casualties)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Over 20,000 deaths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Tie (North/Union take credit as win) </a:t>
            </a:r>
            <a:r>
              <a:rPr lang="en-US" sz="2200" dirty="0" smtClean="0"/>
              <a:t>wasted opportunity to destroy the Confederate forces for good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President Lincoln issues the Emancipation Proclamation – freeing all slaves (1863)</a:t>
            </a:r>
          </a:p>
          <a:p>
            <a:pPr lvl="1"/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African Americans in North greeted proclamation with happiness</a:t>
            </a:r>
            <a:endParaRPr lang="en-US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388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66900"/>
            <a:ext cx="11544300" cy="478154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Battle fought in Pennsylvania; south has larger troops but unexpectedly run into Northern troops</a:t>
            </a:r>
          </a:p>
          <a:p>
            <a:r>
              <a:rPr lang="en-US" sz="2200" dirty="0" smtClean="0"/>
              <a:t>North is able to fend off Confederate forces until reinforcements show up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Largest battle of the War</a:t>
            </a:r>
          </a:p>
          <a:p>
            <a:r>
              <a:rPr lang="en-US" sz="2200" dirty="0" smtClean="0"/>
              <a:t>Both sides suffer large losses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Turning Point of the War, (North starts winning)</a:t>
            </a:r>
          </a:p>
          <a:p>
            <a:r>
              <a:rPr lang="en-US" sz="2200" b="1" dirty="0" smtClean="0">
                <a:solidFill>
                  <a:schemeClr val="accent3">
                    <a:lumMod val="75000"/>
                  </a:schemeClr>
                </a:solidFill>
              </a:rPr>
              <a:t>President Lincoln gives his famous Gettysburg Address at the battlefield dedicating the land </a:t>
            </a:r>
            <a:r>
              <a:rPr lang="en-US" sz="2200" dirty="0" smtClean="0"/>
              <a:t>to the new birth of a free nation and government of the people</a:t>
            </a:r>
            <a:endParaRPr lang="en-US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95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14580</TotalTime>
  <Words>1054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Quotable</vt:lpstr>
      <vt:lpstr>#40 CIVIL WAR </vt:lpstr>
      <vt:lpstr>BORDER STATES</vt:lpstr>
      <vt:lpstr>FORT SUMTER, CHARLESTON HARBOR</vt:lpstr>
      <vt:lpstr>FIRST BATTLE OF BULL RUN (MANASSAS)</vt:lpstr>
      <vt:lpstr>WAR AT SEA</vt:lpstr>
      <vt:lpstr>MONITOR V. MERRIMACK</vt:lpstr>
      <vt:lpstr>BATTLE OF SHILOH</vt:lpstr>
      <vt:lpstr>BATTLE OF ANTIETEM</vt:lpstr>
      <vt:lpstr>GETTYSBURG</vt:lpstr>
      <vt:lpstr>FORT FISHER AND BETTONVILLE (NC)</vt:lpstr>
      <vt:lpstr>APPOMATTOX COURTHOUSE</vt:lpstr>
      <vt:lpstr>LINCOLN’S 2ND TERM</vt:lpstr>
      <vt:lpstr>FACTS ABOUT THE WAR</vt:lpstr>
      <vt:lpstr>LINCOLN’S ASSASSINATION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Orlando, Amanda K.</dc:creator>
  <cp:lastModifiedBy>Orlando, Amanda K.</cp:lastModifiedBy>
  <cp:revision>45</cp:revision>
  <dcterms:created xsi:type="dcterms:W3CDTF">2018-01-16T14:48:35Z</dcterms:created>
  <dcterms:modified xsi:type="dcterms:W3CDTF">2019-01-22T14:37:00Z</dcterms:modified>
</cp:coreProperties>
</file>