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3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Unit 3: Colonial Settlement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Visual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5472286" cy="3599316"/>
          </a:xfrm>
        </p:spPr>
        <p:txBody>
          <a:bodyPr/>
          <a:lstStyle/>
          <a:p>
            <a:r>
              <a:rPr lang="en-US" dirty="0" smtClean="0"/>
              <a:t>Great Migration (Puritan)</a:t>
            </a:r>
          </a:p>
          <a:p>
            <a:pPr lvl="1"/>
            <a:r>
              <a:rPr lang="en-US" dirty="0" smtClean="0"/>
              <a:t>In the 1630’s an estimated 20,000 English Puritans headed for Massachusetts to escape economic hard times and religious persecution.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218" name="Picture 2" descr="Image result for great migration from euro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68" y="2336873"/>
            <a:ext cx="5142421" cy="427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15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Burgesses</a:t>
            </a:r>
          </a:p>
          <a:p>
            <a:pPr lvl="1"/>
            <a:r>
              <a:rPr lang="en-US" dirty="0" smtClean="0"/>
              <a:t>Elected representatives to an assembly.</a:t>
            </a:r>
            <a:endParaRPr lang="en-US" dirty="0"/>
          </a:p>
        </p:txBody>
      </p:sp>
      <p:pic>
        <p:nvPicPr>
          <p:cNvPr id="10242" name="Picture 2" descr="Image result for burgess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488885"/>
            <a:ext cx="5835650" cy="409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29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Salutary Neglect</a:t>
            </a:r>
          </a:p>
          <a:p>
            <a:r>
              <a:rPr lang="en-US" dirty="0" smtClean="0"/>
              <a:t>The relaxed enforcement of strict British trade laws imposed on the colonies.</a:t>
            </a:r>
          </a:p>
          <a:p>
            <a:endParaRPr lang="en-US" dirty="0"/>
          </a:p>
        </p:txBody>
      </p:sp>
      <p:pic>
        <p:nvPicPr>
          <p:cNvPr id="11266" name="Picture 2" descr="Image result for salutary negle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10" y="2336873"/>
            <a:ext cx="3378238" cy="406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3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Great Awakening</a:t>
            </a:r>
          </a:p>
          <a:p>
            <a:r>
              <a:rPr lang="en-US" dirty="0" smtClean="0"/>
              <a:t>Christian revival in the 13 Colonies that renewed religious devotion</a:t>
            </a:r>
          </a:p>
          <a:p>
            <a:endParaRPr lang="en-US" dirty="0"/>
          </a:p>
        </p:txBody>
      </p:sp>
      <p:sp>
        <p:nvSpPr>
          <p:cNvPr id="5" name="AutoShape 2" descr="Image result for great awakening"/>
          <p:cNvSpPr>
            <a:spLocks noGrp="1" noChangeAspect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123" y="2220277"/>
            <a:ext cx="5913664" cy="40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2336873"/>
            <a:ext cx="5195798" cy="3599316"/>
          </a:xfrm>
        </p:spPr>
        <p:txBody>
          <a:bodyPr/>
          <a:lstStyle/>
          <a:p>
            <a:r>
              <a:rPr lang="en-US" dirty="0" smtClean="0"/>
              <a:t>Albany Plan of Union</a:t>
            </a:r>
          </a:p>
          <a:p>
            <a:pPr lvl="1"/>
            <a:r>
              <a:rPr lang="en-US" dirty="0" smtClean="0"/>
              <a:t>Ben Franklin’s plan to unite the colonies under one general elected government with the power to tax, raise troops, and regulate trade. </a:t>
            </a:r>
          </a:p>
          <a:p>
            <a:endParaRPr lang="en-US" dirty="0"/>
          </a:p>
        </p:txBody>
      </p:sp>
      <p:sp>
        <p:nvSpPr>
          <p:cNvPr id="5" name="AutoShape 2" descr="Image result for albany plan of union"/>
          <p:cNvSpPr>
            <a:spLocks noGrp="1" noChangeAspect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123" y="2336873"/>
            <a:ext cx="5415014" cy="40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Pontiac’s Rebellion</a:t>
            </a:r>
          </a:p>
          <a:p>
            <a:r>
              <a:rPr lang="en-US" dirty="0" smtClean="0"/>
              <a:t>1763 conflict in the Great Lakes region over post French and Indian War British policies.</a:t>
            </a:r>
            <a:endParaRPr lang="en-US" dirty="0"/>
          </a:p>
        </p:txBody>
      </p:sp>
      <p:pic>
        <p:nvPicPr>
          <p:cNvPr id="15362" name="Picture 2" descr="Image result for pontiac's w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08" y="2247093"/>
            <a:ext cx="5140118" cy="40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1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5367783" cy="3599316"/>
          </a:xfrm>
        </p:spPr>
        <p:txBody>
          <a:bodyPr/>
          <a:lstStyle/>
          <a:p>
            <a:r>
              <a:rPr lang="en-US" dirty="0" smtClean="0"/>
              <a:t>Proclamation of 1763</a:t>
            </a:r>
          </a:p>
          <a:p>
            <a:pPr lvl="1"/>
            <a:r>
              <a:rPr lang="en-US" dirty="0" smtClean="0"/>
              <a:t>English law that forbid settlement west of the Appalachian Mountains.</a:t>
            </a:r>
            <a:endParaRPr lang="en-US" dirty="0"/>
          </a:p>
        </p:txBody>
      </p:sp>
      <p:pic>
        <p:nvPicPr>
          <p:cNvPr id="14338" name="Picture 2" descr="Image result for proclamation of 17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05" y="2632098"/>
            <a:ext cx="4893151" cy="36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5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Settlement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right hand side of the page;</a:t>
            </a:r>
          </a:p>
          <a:p>
            <a:r>
              <a:rPr lang="en-US" dirty="0" smtClean="0"/>
              <a:t>Create a visual for each of </a:t>
            </a:r>
            <a:r>
              <a:rPr lang="en-US" smtClean="0"/>
              <a:t>the mentioned </a:t>
            </a:r>
            <a:r>
              <a:rPr lang="en-US" dirty="0" smtClean="0"/>
              <a:t>vocabulary</a:t>
            </a:r>
          </a:p>
          <a:p>
            <a:r>
              <a:rPr lang="en-US" dirty="0" smtClean="0"/>
              <a:t>Make sure there is color and your picture pops!</a:t>
            </a:r>
          </a:p>
          <a:p>
            <a:r>
              <a:rPr lang="en-US" dirty="0" smtClean="0"/>
              <a:t>Do not crowd the pictures and definitions.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Settlement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3691" y="2336873"/>
            <a:ext cx="5234987" cy="4116178"/>
          </a:xfrm>
        </p:spPr>
        <p:txBody>
          <a:bodyPr/>
          <a:lstStyle/>
          <a:p>
            <a:r>
              <a:rPr lang="en-US" dirty="0" smtClean="0"/>
              <a:t>Joint-Stock Company</a:t>
            </a:r>
          </a:p>
          <a:p>
            <a:pPr lvl="1"/>
            <a:r>
              <a:rPr lang="en-US" dirty="0" smtClean="0"/>
              <a:t>Investors buy stock in the company in return for a share of its future profits</a:t>
            </a:r>
            <a:endParaRPr lang="en-US" dirty="0"/>
          </a:p>
        </p:txBody>
      </p:sp>
      <p:pic>
        <p:nvPicPr>
          <p:cNvPr id="1026" name="Picture 2" descr="Image result for virginia joint stock compa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336874"/>
            <a:ext cx="5992404" cy="425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5420034" cy="3599316"/>
          </a:xfrm>
        </p:spPr>
        <p:txBody>
          <a:bodyPr/>
          <a:lstStyle/>
          <a:p>
            <a:r>
              <a:rPr lang="en-US" dirty="0" smtClean="0"/>
              <a:t>Charter</a:t>
            </a:r>
          </a:p>
          <a:p>
            <a:pPr lvl="1"/>
            <a:r>
              <a:rPr lang="en-US" dirty="0" smtClean="0"/>
              <a:t>Document that gives the owner the right to organize settlements in an area.</a:t>
            </a:r>
            <a:endParaRPr lang="en-US" dirty="0"/>
          </a:p>
        </p:txBody>
      </p:sp>
      <p:pic>
        <p:nvPicPr>
          <p:cNvPr id="2050" name="Picture 2" descr="Image result for charter of north carol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05" y="2336873"/>
            <a:ext cx="5374300" cy="41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5498411" cy="3599316"/>
          </a:xfrm>
        </p:spPr>
        <p:txBody>
          <a:bodyPr/>
          <a:lstStyle/>
          <a:p>
            <a:r>
              <a:rPr lang="en-US" dirty="0" smtClean="0"/>
              <a:t>Colony</a:t>
            </a:r>
          </a:p>
          <a:p>
            <a:pPr lvl="1"/>
            <a:r>
              <a:rPr lang="en-US" dirty="0" smtClean="0"/>
              <a:t>A group of people who leave their country to form a new settlement controlled by the parent country</a:t>
            </a:r>
          </a:p>
          <a:p>
            <a:endParaRPr lang="en-US" dirty="0"/>
          </a:p>
        </p:txBody>
      </p:sp>
      <p:pic>
        <p:nvPicPr>
          <p:cNvPr id="3074" name="Picture 2" descr="Image result for carolina colo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651" y="2245360"/>
            <a:ext cx="4535834" cy="432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5459223" cy="3599316"/>
          </a:xfrm>
        </p:spPr>
        <p:txBody>
          <a:bodyPr/>
          <a:lstStyle/>
          <a:p>
            <a:r>
              <a:rPr lang="en-US" dirty="0" smtClean="0"/>
              <a:t>Indentured Servant</a:t>
            </a:r>
          </a:p>
          <a:p>
            <a:pPr lvl="1"/>
            <a:r>
              <a:rPr lang="en-US" dirty="0" smtClean="0"/>
              <a:t>Laborer who agreed to work without pay for a certain period of time in return for passage to America.</a:t>
            </a:r>
            <a:endParaRPr lang="en-US" dirty="0"/>
          </a:p>
        </p:txBody>
      </p:sp>
      <p:pic>
        <p:nvPicPr>
          <p:cNvPr id="5122" name="Picture 2" descr="Image result for indentured servan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43" y="2615405"/>
            <a:ext cx="5150507" cy="388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Militia</a:t>
            </a:r>
          </a:p>
          <a:p>
            <a:pPr lvl="1"/>
            <a:r>
              <a:rPr lang="en-US" dirty="0" smtClean="0"/>
              <a:t>A group of civilians trained to fight in emergencies.</a:t>
            </a:r>
            <a:endParaRPr lang="en-US" dirty="0"/>
          </a:p>
        </p:txBody>
      </p:sp>
      <p:pic>
        <p:nvPicPr>
          <p:cNvPr id="4098" name="Picture 2" descr="Image result for colonial milit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49" y="2679048"/>
            <a:ext cx="5979341" cy="370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Separatists</a:t>
            </a:r>
          </a:p>
          <a:p>
            <a:pPr lvl="1"/>
            <a:r>
              <a:rPr lang="en-US" dirty="0" smtClean="0"/>
              <a:t>Protestants who wanted to leave the Anglican Church in order to found their own churches.</a:t>
            </a:r>
          </a:p>
          <a:p>
            <a:endParaRPr lang="en-US" dirty="0"/>
          </a:p>
        </p:txBody>
      </p:sp>
      <p:sp>
        <p:nvSpPr>
          <p:cNvPr id="5" name="AutoShape 2" descr="Image result for separatists colonial era"/>
          <p:cNvSpPr>
            <a:spLocks noGrp="1" noChangeAspect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494" y="2336873"/>
            <a:ext cx="5838008" cy="379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5015086" cy="3599316"/>
          </a:xfrm>
        </p:spPr>
        <p:txBody>
          <a:bodyPr/>
          <a:lstStyle/>
          <a:p>
            <a:r>
              <a:rPr lang="en-US" dirty="0" smtClean="0"/>
              <a:t>Puritans</a:t>
            </a:r>
          </a:p>
          <a:p>
            <a:pPr lvl="1"/>
            <a:r>
              <a:rPr lang="en-US" dirty="0" smtClean="0"/>
              <a:t>Protestants who wanted to reform the Anglican Church.</a:t>
            </a:r>
            <a:endParaRPr lang="en-US" dirty="0"/>
          </a:p>
        </p:txBody>
      </p:sp>
      <p:pic>
        <p:nvPicPr>
          <p:cNvPr id="8194" name="Picture 2" descr="Image result for purit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04" y="2608558"/>
            <a:ext cx="5904798" cy="343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51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6229931" cy="3599316"/>
          </a:xfrm>
        </p:spPr>
        <p:txBody>
          <a:bodyPr/>
          <a:lstStyle/>
          <a:p>
            <a:r>
              <a:rPr lang="en-US" dirty="0" smtClean="0"/>
              <a:t>Mayflower Compact</a:t>
            </a:r>
          </a:p>
          <a:p>
            <a:pPr lvl="1"/>
            <a:r>
              <a:rPr lang="en-US" dirty="0" smtClean="0"/>
              <a:t>This was the first governing document of the Plymouth Colony and was one of the first forms of self-government in the New World.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3345" y="2193108"/>
            <a:ext cx="3241261" cy="43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9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405</TotalTime>
  <Words>332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Trebuchet MS</vt:lpstr>
      <vt:lpstr>Berlin</vt:lpstr>
      <vt:lpstr>Unit 3: Colonial Settlement</vt:lpstr>
      <vt:lpstr>Colonial Settlement</vt:lpstr>
      <vt:lpstr>Colonial Settlement</vt:lpstr>
      <vt:lpstr>Colonial Settlement</vt:lpstr>
      <vt:lpstr>Colonial Settlement</vt:lpstr>
      <vt:lpstr>Colonial Settlement</vt:lpstr>
      <vt:lpstr>Colonial Settlement</vt:lpstr>
      <vt:lpstr>Colonial Settlement</vt:lpstr>
      <vt:lpstr>Colonial Settlement</vt:lpstr>
      <vt:lpstr>Colonial Settlement</vt:lpstr>
      <vt:lpstr>Colonial Settlement</vt:lpstr>
      <vt:lpstr>Colonial Settlement</vt:lpstr>
      <vt:lpstr>Colonial Settlement</vt:lpstr>
      <vt:lpstr>Colonial Settlement</vt:lpstr>
      <vt:lpstr>Colonial Settlement</vt:lpstr>
      <vt:lpstr>Colonial Settlement</vt:lpstr>
      <vt:lpstr>Colonial Settlement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Colonial Settlement</dc:title>
  <dc:creator>DiTondo, Nicholas J.</dc:creator>
  <cp:lastModifiedBy>Orlando, Amanda K.</cp:lastModifiedBy>
  <cp:revision>27</cp:revision>
  <dcterms:created xsi:type="dcterms:W3CDTF">2018-09-11T15:29:02Z</dcterms:created>
  <dcterms:modified xsi:type="dcterms:W3CDTF">2018-09-20T14:45:31Z</dcterms:modified>
</cp:coreProperties>
</file>