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73" r:id="rId3"/>
    <p:sldId id="276" r:id="rId4"/>
    <p:sldId id="274" r:id="rId5"/>
    <p:sldId id="275" r:id="rId6"/>
    <p:sldId id="257" r:id="rId7"/>
    <p:sldId id="264" r:id="rId8"/>
    <p:sldId id="258" r:id="rId9"/>
    <p:sldId id="266" r:id="rId10"/>
    <p:sldId id="259" r:id="rId11"/>
    <p:sldId id="265" r:id="rId12"/>
    <p:sldId id="261" r:id="rId13"/>
    <p:sldId id="262" r:id="rId14"/>
    <p:sldId id="263" r:id="rId15"/>
    <p:sldId id="271" r:id="rId16"/>
    <p:sldId id="26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56" autoAdjust="0"/>
    <p:restoredTop sz="94660"/>
  </p:normalViewPr>
  <p:slideViewPr>
    <p:cSldViewPr>
      <p:cViewPr varScale="1">
        <p:scale>
          <a:sx n="69" d="100"/>
          <a:sy n="69" d="100"/>
        </p:scale>
        <p:origin x="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0C20F-5DEB-4F83-90EC-D447A68C528F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5E9D0-29B4-422F-902A-B2176AAE8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sson_continued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3"/>
            <a:ext cx="3203448" cy="304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350"/>
              </a:spcBef>
              <a:spcAft>
                <a:spcPts val="0"/>
              </a:spcAft>
              <a:defRPr sz="1200" b="1">
                <a:solidFill>
                  <a:srgbClr val="0076B7"/>
                </a:solidFill>
              </a:defRPr>
            </a:lvl1pPr>
            <a:lvl2pPr marL="411480" indent="-102870">
              <a:spcBef>
                <a:spcPts val="450"/>
              </a:spcBef>
              <a:spcAft>
                <a:spcPts val="0"/>
              </a:spcAft>
              <a:buFont typeface="Arial"/>
              <a:buChar char="•"/>
              <a:defRPr sz="1125" b="0"/>
            </a:lvl2pPr>
            <a:lvl3pPr marL="720090" indent="-102870">
              <a:buFont typeface="Lucida Grande"/>
              <a:buChar char="-"/>
              <a:defRPr sz="1050" baseline="0"/>
            </a:lvl3pPr>
            <a:lvl4pPr marL="864108" indent="-144018">
              <a:buFont typeface="Lucida Grande"/>
              <a:buChar char="-"/>
              <a:defRPr sz="105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200" b="1" baseline="0"/>
            </a:lvl1pPr>
            <a:lvl2pPr marL="315468" indent="0">
              <a:buFont typeface="Arial"/>
              <a:buNone/>
              <a:defRPr sz="1125"/>
            </a:lvl2pPr>
            <a:lvl3pPr marL="411480" indent="-102870">
              <a:defRPr sz="1125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425358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69CD8D-A91C-4BD7-BF12-7ADEDEAC4722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8742B4-D736-4C96-9C4C-5B55ECE82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English Settlements in North America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1606 Virginia Company of London </a:t>
            </a:r>
            <a:r>
              <a:rPr lang="en-US" dirty="0" smtClean="0"/>
              <a:t>is to establish a colony in New World</a:t>
            </a:r>
          </a:p>
          <a:p>
            <a:pPr lvl="1"/>
            <a:r>
              <a:rPr lang="en-US" dirty="0" smtClean="0"/>
              <a:t>Joint stock company; </a:t>
            </a:r>
            <a:r>
              <a:rPr lang="en-US" u="sng" dirty="0" smtClean="0"/>
              <a:t>investors fund the expedition in hope of making profits from the colony 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1607 arrive </a:t>
            </a:r>
            <a:r>
              <a:rPr lang="en-US" dirty="0" smtClean="0"/>
              <a:t>at Chesapeake Bay, Virginia</a:t>
            </a:r>
          </a:p>
          <a:p>
            <a:pPr lvl="1"/>
            <a:r>
              <a:rPr lang="en-US" dirty="0" smtClean="0"/>
              <a:t>Established a settlement on swampy land</a:t>
            </a:r>
          </a:p>
          <a:p>
            <a:pPr lvl="1"/>
            <a:r>
              <a:rPr lang="en-US" dirty="0" smtClean="0"/>
              <a:t>Named </a:t>
            </a:r>
            <a:r>
              <a:rPr lang="en-US" u="sng" dirty="0" smtClean="0"/>
              <a:t>Jamestown after King James I</a:t>
            </a:r>
          </a:p>
          <a:p>
            <a:pPr lvl="2"/>
            <a:r>
              <a:rPr lang="en-US" dirty="0" smtClean="0"/>
              <a:t>Colonists not use to hard labor</a:t>
            </a:r>
          </a:p>
          <a:p>
            <a:pPr lvl="2"/>
            <a:r>
              <a:rPr lang="en-US" dirty="0" smtClean="0"/>
              <a:t>Looked for gold and silver instead of planting crops</a:t>
            </a:r>
          </a:p>
        </p:txBody>
      </p:sp>
      <p:pic>
        <p:nvPicPr>
          <p:cNvPr id="7170" name="Picture 2" descr="http://www.cnr.berkeley.edu/departments/espm/env-hist/espm160/assignments/jamestownall/photos/j2_1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91000"/>
            <a:ext cx="20574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 a person next to you explain your answer to </a:t>
            </a:r>
          </a:p>
          <a:p>
            <a:endParaRPr lang="en-US" dirty="0" smtClean="0"/>
          </a:p>
          <a:p>
            <a:r>
              <a:rPr lang="en-US" dirty="0" smtClean="0"/>
              <a:t>Why would the colonists primarily looking for gold and silver be a problem?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Captain John Smith</a:t>
            </a:r>
          </a:p>
          <a:p>
            <a:pPr lvl="1"/>
            <a:r>
              <a:rPr lang="en-US" dirty="0" smtClean="0"/>
              <a:t>Experienced soldier became the leader</a:t>
            </a:r>
          </a:p>
          <a:p>
            <a:pPr lvl="1"/>
            <a:r>
              <a:rPr lang="en-US" dirty="0" smtClean="0"/>
              <a:t>He </a:t>
            </a:r>
            <a:r>
              <a:rPr lang="en-US" u="sng" dirty="0" smtClean="0"/>
              <a:t>saved the colony from failure</a:t>
            </a:r>
          </a:p>
          <a:p>
            <a:pPr lvl="1"/>
            <a:r>
              <a:rPr lang="en-US" dirty="0" smtClean="0"/>
              <a:t>Forced colonists to work</a:t>
            </a:r>
          </a:p>
          <a:p>
            <a:pPr lvl="1"/>
            <a:r>
              <a:rPr lang="en-US" dirty="0" smtClean="0"/>
              <a:t>Made peace with Powhatan Indians</a:t>
            </a:r>
          </a:p>
          <a:p>
            <a:pPr lvl="1"/>
            <a:r>
              <a:rPr lang="en-US" dirty="0" smtClean="0"/>
              <a:t>Sent home because colonists </a:t>
            </a:r>
          </a:p>
          <a:p>
            <a:pPr lvl="1">
              <a:buNone/>
            </a:pPr>
            <a:r>
              <a:rPr lang="en-US" dirty="0" smtClean="0"/>
              <a:t>	hated him.  Wanted to kill him.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http://smith.npschesapeakebay.net/images/content/captainjohn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19400"/>
            <a:ext cx="2552700" cy="340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Starving Time (1609-1610)</a:t>
            </a:r>
          </a:p>
          <a:p>
            <a:pPr lvl="1"/>
            <a:r>
              <a:rPr lang="en-US" dirty="0" smtClean="0"/>
              <a:t>Food in extreme short supply</a:t>
            </a:r>
          </a:p>
          <a:p>
            <a:pPr lvl="1"/>
            <a:r>
              <a:rPr lang="en-US" u="sng" dirty="0" smtClean="0"/>
              <a:t>Powhatan used famine as a weapon; would kill colonists if they left their settlement</a:t>
            </a:r>
          </a:p>
          <a:p>
            <a:pPr lvl="1"/>
            <a:r>
              <a:rPr lang="en-US" dirty="0" smtClean="0"/>
              <a:t>Colonists ate the following to survive:</a:t>
            </a:r>
          </a:p>
          <a:p>
            <a:pPr lvl="2"/>
            <a:r>
              <a:rPr lang="en-US" dirty="0" smtClean="0"/>
              <a:t>Horses</a:t>
            </a:r>
          </a:p>
          <a:p>
            <a:pPr lvl="2"/>
            <a:r>
              <a:rPr lang="en-US" dirty="0" smtClean="0"/>
              <a:t>Cats and dogs</a:t>
            </a:r>
          </a:p>
          <a:p>
            <a:pPr lvl="2"/>
            <a:r>
              <a:rPr lang="en-US" dirty="0" smtClean="0"/>
              <a:t>Rats</a:t>
            </a:r>
          </a:p>
          <a:p>
            <a:pPr lvl="2"/>
            <a:r>
              <a:rPr lang="en-US" dirty="0" smtClean="0"/>
              <a:t>Dead human bodies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http://3.bp.blogspot.com/-CbsldLLIQII/TnaKjV1s41I/AAAAAAAABgQ/Q0NYh1I7keM/s1600/histo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3355975" cy="2231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Cash Crop</a:t>
            </a:r>
          </a:p>
          <a:p>
            <a:pPr lvl="1"/>
            <a:r>
              <a:rPr lang="en-US" u="sng" dirty="0" smtClean="0"/>
              <a:t>John Rolfe plants tobacco</a:t>
            </a:r>
          </a:p>
          <a:p>
            <a:pPr lvl="1"/>
            <a:r>
              <a:rPr lang="en-US" dirty="0" smtClean="0"/>
              <a:t>Tobacco makes a lot of money for the colonists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Slaves</a:t>
            </a:r>
          </a:p>
          <a:p>
            <a:pPr lvl="1"/>
            <a:r>
              <a:rPr lang="en-US" dirty="0" smtClean="0"/>
              <a:t>20 slaves brought in 1619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Representative government</a:t>
            </a:r>
          </a:p>
          <a:p>
            <a:pPr lvl="1"/>
            <a:r>
              <a:rPr lang="en-US" dirty="0" smtClean="0"/>
              <a:t>Created a legislative body in 1619 </a:t>
            </a:r>
            <a:r>
              <a:rPr lang="en-US" u="sng" dirty="0" smtClean="0"/>
              <a:t>(House of Burgesses)</a:t>
            </a:r>
          </a:p>
          <a:p>
            <a:pPr lvl="1"/>
            <a:r>
              <a:rPr lang="en-US" dirty="0" smtClean="0"/>
              <a:t>22 burgesses represented 11 plantations</a:t>
            </a:r>
          </a:p>
          <a:p>
            <a:pPr lvl="1"/>
            <a:r>
              <a:rPr lang="en-US" u="sng" dirty="0" smtClean="0"/>
              <a:t>Only white men owning property were eligible to vote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ushistory.org/us/images/00034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23812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Departure of the Mayflower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712447" cy="315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08" y="47626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The </a:t>
            </a:r>
            <a:r>
              <a:rPr lang="en-US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Mayflower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 brought European settlers, largely English Separatists (Pilgrims), to North America in 1620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ship set sail from Plymouth, England, in early September, and arrived at Cape Cod, Massachusetts, in late November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order to end arguments, the Pilgrims signed the Mayflower Compact in what is now Provincetown Harbor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Although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originally destined for the Colony of Virginia, the Pilgrims were let ashore at what is now Plymouth, Massachusetts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According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to tradition, they first set foot there on Plymouth Rock.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1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Pilgrims were being persecuted for religious beliefs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Fled to Holland; still persecuted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Landed in Plymouth December 18, 1620</a:t>
            </a:r>
          </a:p>
          <a:p>
            <a:pPr lvl="1"/>
            <a:r>
              <a:rPr lang="en-US" u="sng" dirty="0" smtClean="0"/>
              <a:t>Half died that first winter 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Squanto helped the Pilgrims</a:t>
            </a:r>
          </a:p>
          <a:p>
            <a:pPr lvl="1"/>
            <a:r>
              <a:rPr lang="en-US" dirty="0" smtClean="0"/>
              <a:t>American Indian</a:t>
            </a:r>
          </a:p>
          <a:p>
            <a:pPr lvl="1"/>
            <a:r>
              <a:rPr lang="en-US" dirty="0" smtClean="0"/>
              <a:t>Learned to speak English when taken to Europe (kidnapped)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dmshistory8.weebly.com/uploads/8/5/5/4/8554984/5922009_orig.jpg?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0"/>
            <a:ext cx="2299374" cy="1572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Plymouth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First Thanksgiving (Fall 1621)</a:t>
            </a:r>
          </a:p>
          <a:p>
            <a:pPr lvl="1"/>
            <a:r>
              <a:rPr lang="en-US" dirty="0" smtClean="0"/>
              <a:t>Feast shared by Pilgrims and Wampanoag Tribe</a:t>
            </a:r>
          </a:p>
          <a:p>
            <a:pPr lvl="2"/>
            <a:r>
              <a:rPr lang="en-US" dirty="0" smtClean="0"/>
              <a:t>Chief Massasoit (leader of </a:t>
            </a:r>
            <a:r>
              <a:rPr lang="en-US" smtClean="0"/>
              <a:t>Wampanoags)</a:t>
            </a:r>
            <a:endParaRPr lang="en-US" dirty="0" smtClean="0"/>
          </a:p>
          <a:p>
            <a:pPr lvl="2"/>
            <a:r>
              <a:rPr lang="en-US" dirty="0" smtClean="0"/>
              <a:t>William Bradford (leader of Pilgrims)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u="sng" dirty="0" smtClean="0"/>
              <a:t>Mayflower Compact</a:t>
            </a:r>
          </a:p>
          <a:p>
            <a:pPr lvl="1"/>
            <a:r>
              <a:rPr lang="en-US" u="sng" dirty="0" smtClean="0"/>
              <a:t>Foundation for Plymouth government</a:t>
            </a:r>
          </a:p>
          <a:p>
            <a:pPr lvl="1"/>
            <a:r>
              <a:rPr lang="en-US" dirty="0" smtClean="0"/>
              <a:t>Every adult male had to sign before coming ashore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cottagecrafted.com/wp-content/uploads/2013/11/pilgrim-thanksgiving-300x2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67000"/>
            <a:ext cx="2209800" cy="185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30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28600" y="1676400"/>
            <a:ext cx="8763000" cy="3904736"/>
          </a:xfrm>
        </p:spPr>
        <p:txBody>
          <a:bodyPr/>
          <a:lstStyle/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  <a:cs typeface="Verdana" charset="0"/>
              </a:rPr>
              <a:t>Changed </a:t>
            </a:r>
            <a:r>
              <a:rPr lang="en-US" sz="2400" dirty="0">
                <a:ea typeface="ＭＳ Ｐゴシック" charset="0"/>
                <a:cs typeface="Verdana" charset="0"/>
              </a:rPr>
              <a:t>the way Europeans thought of the world and their place in it.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Verdana" charset="0"/>
              </a:rPr>
              <a:t>Began a new era of interaction between Europe and the Americas.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Verdana" charset="0"/>
              </a:rPr>
              <a:t>Created conflict as countries competed to add lands to their empires.</a:t>
            </a:r>
          </a:p>
          <a:p>
            <a:pPr marL="720090" lvl="3" indent="-102870">
              <a:buClr>
                <a:schemeClr val="tx1"/>
              </a:buClr>
            </a:pPr>
            <a:r>
              <a:rPr lang="en-US" sz="2400" dirty="0"/>
              <a:t>In 1493 Pope Alexander VI, from Spain, decreed the </a:t>
            </a:r>
            <a:r>
              <a:rPr lang="en-US" sz="2400" b="1" dirty="0"/>
              <a:t>Line of Demarcation </a:t>
            </a:r>
            <a:r>
              <a:rPr lang="en-US" sz="2400" dirty="0"/>
              <a:t>through the Atlantic Ocean that allowed Spain to claim all lands west of the line.</a:t>
            </a:r>
          </a:p>
          <a:p>
            <a:pPr marL="720090" lvl="3" indent="-102870">
              <a:buClr>
                <a:schemeClr val="tx1"/>
              </a:buClr>
            </a:pPr>
            <a:r>
              <a:rPr lang="en-US" sz="2400" dirty="0"/>
              <a:t>Portugal and Spain then signed an agreement, the </a:t>
            </a:r>
            <a:r>
              <a:rPr lang="en-US" sz="2400" b="1" dirty="0"/>
              <a:t>Treaty of </a:t>
            </a:r>
            <a:r>
              <a:rPr lang="en-US" sz="2400" b="1" dirty="0" err="1"/>
              <a:t>Tordesillas</a:t>
            </a:r>
            <a:r>
              <a:rPr lang="en-US" sz="2400" b="1" dirty="0"/>
              <a:t>, </a:t>
            </a:r>
            <a:r>
              <a:rPr lang="en-US" sz="2400" dirty="0"/>
              <a:t>which moved the Line of Demarcation 800 miles </a:t>
            </a:r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further west.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309" y="444382"/>
            <a:ext cx="4191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Impact of Columbus</a:t>
            </a:r>
          </a:p>
        </p:txBody>
      </p:sp>
    </p:spTree>
    <p:extLst>
      <p:ext uri="{BB962C8B-B14F-4D97-AF65-F5344CB8AC3E}">
        <p14:creationId xmlns:p14="http://schemas.microsoft.com/office/powerpoint/2010/main" val="40073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47800"/>
            <a:ext cx="37338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Verdana" charset="0"/>
              </a:rPr>
              <a:t>Explorers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ea typeface="Verdana" pitchFamily="34" charset="0"/>
                <a:cs typeface="Verdana" pitchFamily="34" charset="0"/>
              </a:rPr>
              <a:t>brought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 plants, animals, and diseases to the 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New World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 of the Americas and brought back plants and animals to the 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Old World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—Europe, Asia, and Africa.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The </a:t>
            </a:r>
            <a:r>
              <a:rPr lang="en-US" sz="2400" b="1" u="sng" dirty="0">
                <a:solidFill>
                  <a:srgbClr val="7030A0"/>
                </a:solidFill>
                <a:ea typeface="ＭＳ Ｐゴシック" charset="0"/>
                <a:cs typeface="Verdana" charset="0"/>
              </a:rPr>
              <a:t>Columbian Exchange </a:t>
            </a:r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is the name given to this transfer of plants, animals, and diseases between Europe and the Americas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Verdana" charset="0"/>
              </a:rPr>
              <a:t>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Verdan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5270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The Columbian Exchange</a:t>
            </a:r>
          </a:p>
        </p:txBody>
      </p:sp>
      <p:pic>
        <p:nvPicPr>
          <p:cNvPr id="8" name="Picture 2" descr="https://gtm-media.discoveryeducation.com/videos/DSC/techbook/image/medium/US_CIT7_CultExch_Colexch_map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69" y="2011680"/>
            <a:ext cx="5401131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72084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Spain builds an empire in the Americas </a:t>
            </a:r>
          </a:p>
          <a:p>
            <a:pPr lvl="1"/>
            <a:r>
              <a:rPr lang="en-US" sz="2400" dirty="0" smtClean="0"/>
              <a:t>Spanish </a:t>
            </a:r>
            <a:r>
              <a:rPr lang="en-US" sz="2400" dirty="0"/>
              <a:t>settlers treated Native Americans harshly, forcing them to work on plantations and in mines.</a:t>
            </a:r>
          </a:p>
          <a:p>
            <a:pPr lvl="2"/>
            <a:r>
              <a:rPr lang="en-US" sz="2400" u="sng" dirty="0" smtClean="0"/>
              <a:t>The </a:t>
            </a:r>
            <a:r>
              <a:rPr lang="en-US" sz="2400" b="1" u="sng" dirty="0"/>
              <a:t>encomienda</a:t>
            </a:r>
            <a:r>
              <a:rPr lang="en-US" sz="2400" u="sng" dirty="0"/>
              <a:t> </a:t>
            </a:r>
            <a:r>
              <a:rPr lang="en-US" sz="2400" b="1" u="sng" dirty="0"/>
              <a:t>system</a:t>
            </a:r>
            <a:r>
              <a:rPr lang="en-US" sz="2400" u="sng" dirty="0"/>
              <a:t> gave settlers the right to tax local Native Americans or make them work.</a:t>
            </a:r>
          </a:p>
        </p:txBody>
      </p:sp>
    </p:spTree>
    <p:extLst>
      <p:ext uri="{BB962C8B-B14F-4D97-AF65-F5344CB8AC3E}">
        <p14:creationId xmlns:p14="http://schemas.microsoft.com/office/powerpoint/2010/main" val="37701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vs.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England and Spain fought for dominance as the world power.</a:t>
            </a:r>
          </a:p>
          <a:p>
            <a:pPr lvl="1"/>
            <a:r>
              <a:rPr lang="en-US" dirty="0" smtClean="0"/>
              <a:t>England had been raiding Spanish ships full of gold and silver (Sir Francis Drake)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1588 Spanish Armada </a:t>
            </a:r>
          </a:p>
          <a:p>
            <a:pPr lvl="1"/>
            <a:r>
              <a:rPr lang="en-US" dirty="0" smtClean="0"/>
              <a:t>Spain sent 130 ships to attack England</a:t>
            </a:r>
          </a:p>
          <a:p>
            <a:pPr lvl="1"/>
            <a:r>
              <a:rPr lang="en-US" u="sng" dirty="0" smtClean="0"/>
              <a:t>England defeated the Spanish fleet</a:t>
            </a:r>
          </a:p>
          <a:p>
            <a:pPr lvl="2"/>
            <a:r>
              <a:rPr lang="en-US" dirty="0" smtClean="0"/>
              <a:t>Half of the ships were lost</a:t>
            </a:r>
          </a:p>
          <a:p>
            <a:pPr lvl="2"/>
            <a:r>
              <a:rPr lang="en-US" dirty="0" smtClean="0"/>
              <a:t>Over 15,000 Spanish killed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20482" name="Picture 2" descr="http://www.conservapedia.com/images/thumb/4/40/Armada2.jpg/550px-Arma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105400"/>
            <a:ext cx="292395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becomes the World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England becomes the World Power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Wanted to cash in on gold and silver from the New World</a:t>
            </a:r>
          </a:p>
          <a:p>
            <a:endParaRPr lang="en-US" dirty="0" smtClean="0"/>
          </a:p>
          <a:p>
            <a:r>
              <a:rPr lang="en-US" dirty="0" smtClean="0"/>
              <a:t>Wanted to establish colonies in North America</a:t>
            </a:r>
            <a:endParaRPr lang="en-US" dirty="0"/>
          </a:p>
        </p:txBody>
      </p:sp>
      <p:pic>
        <p:nvPicPr>
          <p:cNvPr id="11266" name="Picture 2" descr="http://static.guim.co.uk/sys-images/Guardian/Pix/pictures/2014/2/26/1393427670578/Union-jack-hugely-symboli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800600"/>
            <a:ext cx="2971800" cy="178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Roanoke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attempt at colonizing failed (1585)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attempt at colonizing (1587)</a:t>
            </a:r>
          </a:p>
          <a:p>
            <a:pPr lvl="1"/>
            <a:r>
              <a:rPr lang="en-US" dirty="0" err="1" smtClean="0"/>
              <a:t>Croatoan</a:t>
            </a:r>
            <a:r>
              <a:rPr lang="en-US" dirty="0" smtClean="0"/>
              <a:t> people were the American Indians in the area</a:t>
            </a:r>
          </a:p>
          <a:p>
            <a:pPr lvl="1"/>
            <a:r>
              <a:rPr lang="en-US" dirty="0" smtClean="0"/>
              <a:t>Gov. John White left for supplies in August 1587</a:t>
            </a:r>
          </a:p>
          <a:p>
            <a:pPr lvl="1"/>
            <a:r>
              <a:rPr lang="en-US" dirty="0" smtClean="0"/>
              <a:t>He </a:t>
            </a:r>
            <a:r>
              <a:rPr lang="en-US" u="sng" dirty="0" smtClean="0"/>
              <a:t>returned August 1590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“Lost Colony”</a:t>
            </a:r>
          </a:p>
          <a:p>
            <a:pPr lvl="1"/>
            <a:r>
              <a:rPr lang="en-US" dirty="0" smtClean="0"/>
              <a:t>When White returned </a:t>
            </a:r>
            <a:r>
              <a:rPr lang="en-US" u="sng" dirty="0" smtClean="0"/>
              <a:t>settlement was deserted</a:t>
            </a:r>
          </a:p>
          <a:p>
            <a:pPr lvl="1"/>
            <a:r>
              <a:rPr lang="en-US" dirty="0" smtClean="0"/>
              <a:t>CRO and CROATOAN were carved on a post</a:t>
            </a:r>
          </a:p>
        </p:txBody>
      </p:sp>
      <p:pic>
        <p:nvPicPr>
          <p:cNvPr id="10242" name="Picture 2" descr="http://13colonies.mrdonn.org/powerpoints/banner_roanoke_islan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2144389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about Lost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Spanish came north and destroyed colony</a:t>
            </a:r>
          </a:p>
          <a:p>
            <a:r>
              <a:rPr lang="en-US" dirty="0" smtClean="0"/>
              <a:t>Native Americans killed the settlers</a:t>
            </a:r>
          </a:p>
          <a:p>
            <a:r>
              <a:rPr lang="en-US" dirty="0" smtClean="0"/>
              <a:t>Colonists traveled inland to friendly American </a:t>
            </a:r>
            <a:r>
              <a:rPr lang="en-US" dirty="0" smtClean="0"/>
              <a:t>Indians*</a:t>
            </a:r>
            <a:endParaRPr lang="en-US" dirty="0" smtClean="0"/>
          </a:p>
          <a:p>
            <a:r>
              <a:rPr lang="en-US" dirty="0" smtClean="0"/>
              <a:t>They tried to sail back to England but failed</a:t>
            </a:r>
            <a:endParaRPr lang="en-US" dirty="0"/>
          </a:p>
        </p:txBody>
      </p:sp>
      <p:pic>
        <p:nvPicPr>
          <p:cNvPr id="9218" name="Picture 2" descr="http://1.bp.blogspot.com/-UnKMpQI4-Y8/Uqfaies_XYI/AAAAAAAAULA/-pl2axi610k/s320/cro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2276475" cy="2253596"/>
          </a:xfrm>
          <a:prstGeom prst="rect">
            <a:avLst/>
          </a:prstGeom>
          <a:noFill/>
        </p:spPr>
      </p:pic>
      <p:pic>
        <p:nvPicPr>
          <p:cNvPr id="9220" name="Picture 4" descr="http://www.east-buc.k12.ia.us/00_01/ca/ro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3124200" cy="2161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3016</TotalTime>
  <Words>707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Lucida Grande</vt:lpstr>
      <vt:lpstr>Tw Cen MT</vt:lpstr>
      <vt:lpstr>Verdana</vt:lpstr>
      <vt:lpstr>Wingdings</vt:lpstr>
      <vt:lpstr>Wingdings 2</vt:lpstr>
      <vt:lpstr>Median</vt:lpstr>
      <vt:lpstr>Early English Settlements in North America</vt:lpstr>
      <vt:lpstr>PowerPoint Presentation</vt:lpstr>
      <vt:lpstr>PowerPoint Presentation</vt:lpstr>
      <vt:lpstr>PowerPoint Presentation</vt:lpstr>
      <vt:lpstr>PowerPoint Presentation</vt:lpstr>
      <vt:lpstr>England vs. Spain</vt:lpstr>
      <vt:lpstr>England becomes the World Power</vt:lpstr>
      <vt:lpstr>Roanoke</vt:lpstr>
      <vt:lpstr>Theories about Lost Colony</vt:lpstr>
      <vt:lpstr>Jamestown</vt:lpstr>
      <vt:lpstr>Question:</vt:lpstr>
      <vt:lpstr>Jamestown (continued)</vt:lpstr>
      <vt:lpstr>Jamestown (continued)</vt:lpstr>
      <vt:lpstr>Jamestown (continued)</vt:lpstr>
      <vt:lpstr>Departure of the Mayflower</vt:lpstr>
      <vt:lpstr>Plymouth</vt:lpstr>
      <vt:lpstr>Plymouth (continued)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English Settlements in North America</dc:title>
  <dc:creator>bradley1.juelfs</dc:creator>
  <cp:lastModifiedBy>Orlando, Amanda K.</cp:lastModifiedBy>
  <cp:revision>63</cp:revision>
  <dcterms:created xsi:type="dcterms:W3CDTF">2014-09-19T14:31:26Z</dcterms:created>
  <dcterms:modified xsi:type="dcterms:W3CDTF">2018-09-21T17:54:23Z</dcterms:modified>
</cp:coreProperties>
</file>