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AF24-F7AC-4F64-BE5B-0CACFAC8976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39BF-5891-4543-9283-C3F6754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leading up to the American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(1820)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Dealt with the expansion of slavery</a:t>
            </a:r>
          </a:p>
          <a:p>
            <a:r>
              <a:rPr lang="en-US" sz="2000" dirty="0" smtClean="0"/>
              <a:t>Keep a balance between free and slave states</a:t>
            </a:r>
          </a:p>
          <a:p>
            <a:r>
              <a:rPr lang="en-US" sz="2000" dirty="0" smtClean="0"/>
              <a:t>Missouri admitted as slave state and Maine would be a free state</a:t>
            </a:r>
          </a:p>
          <a:p>
            <a:r>
              <a:rPr lang="en-US" sz="2000" dirty="0" smtClean="0"/>
              <a:t>36*30 Parallel would divide </a:t>
            </a:r>
            <a:r>
              <a:rPr lang="en-US" sz="2000" dirty="0"/>
              <a:t>N</a:t>
            </a:r>
            <a:r>
              <a:rPr lang="en-US" sz="2000" dirty="0" smtClean="0"/>
              <a:t>orth and South (no slavery north of this line)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Image result for missouri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5" y="2388586"/>
            <a:ext cx="5214925" cy="32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Turner Rebellion (1831)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Nat Turner (slave) leader of slave rebellion</a:t>
            </a:r>
          </a:p>
          <a:p>
            <a:r>
              <a:rPr lang="en-US" sz="2400" dirty="0" smtClean="0"/>
              <a:t>Killed around 60 white people in Virginia</a:t>
            </a:r>
          </a:p>
          <a:p>
            <a:r>
              <a:rPr lang="en-US" sz="2400" dirty="0" smtClean="0"/>
              <a:t>Rebellion stopped after 2 days</a:t>
            </a:r>
          </a:p>
          <a:p>
            <a:r>
              <a:rPr lang="en-US" sz="2400" dirty="0" smtClean="0"/>
              <a:t>Turner and 54 other slaves tried and executed</a:t>
            </a:r>
          </a:p>
          <a:p>
            <a:r>
              <a:rPr lang="en-US" sz="2400" dirty="0" smtClean="0"/>
              <a:t>Over 200 more slaves lynched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Image result for nat turner reb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22" y="2222287"/>
            <a:ext cx="4421787" cy="44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California is admitted as a free state</a:t>
            </a:r>
          </a:p>
          <a:p>
            <a:r>
              <a:rPr lang="en-US" sz="2400" dirty="0" smtClean="0"/>
              <a:t>No slavery restrictions in Utah and NM Territories</a:t>
            </a:r>
          </a:p>
          <a:p>
            <a:r>
              <a:rPr lang="en-US" sz="2400" dirty="0" smtClean="0"/>
              <a:t>Fugitive Slave Act (Northerners must return runaway slaves to the South)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ompromise of 1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5" y="2222287"/>
            <a:ext cx="5775645" cy="37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Uncle Tom’s Cabin (1852)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Novel by Harriet Beecher Stowe</a:t>
            </a:r>
          </a:p>
          <a:p>
            <a:r>
              <a:rPr lang="en-US" sz="2000" dirty="0" smtClean="0"/>
              <a:t>Fictional story that detailed the horrors of slavery</a:t>
            </a:r>
          </a:p>
          <a:p>
            <a:r>
              <a:rPr lang="en-US" sz="2000" dirty="0" smtClean="0"/>
              <a:t>Moved many northerners to want the abolishment of slavery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best selling book of the 1800s (only behind the Bible)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uncle tom's ca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06" y="2065228"/>
            <a:ext cx="29241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 (1854-1861)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Kansas-Nebraska Act of 1854</a:t>
            </a:r>
          </a:p>
          <a:p>
            <a:r>
              <a:rPr lang="en-US" sz="2400" dirty="0" smtClean="0"/>
              <a:t>It is up to the state to decide if it was to be a free or slave state.</a:t>
            </a:r>
          </a:p>
          <a:p>
            <a:r>
              <a:rPr lang="en-US" sz="2400" dirty="0" smtClean="0"/>
              <a:t>Pro slavery and anti slavery people fought over what the states would do</a:t>
            </a:r>
          </a:p>
          <a:p>
            <a:r>
              <a:rPr lang="en-US" sz="2400" dirty="0" smtClean="0"/>
              <a:t>56 people killed over the slavery issue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leeding kan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5" y="2044565"/>
            <a:ext cx="5619045" cy="39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vs. Sanford (1857)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Dred Scott sued for his freedom</a:t>
            </a:r>
          </a:p>
          <a:p>
            <a:r>
              <a:rPr lang="en-US" sz="2800" dirty="0" smtClean="0"/>
              <a:t>Supreme Court ruled against him</a:t>
            </a:r>
          </a:p>
          <a:p>
            <a:r>
              <a:rPr lang="en-US" sz="2800" dirty="0" smtClean="0"/>
              <a:t>Supreme Court stated that Dred Scott was property and had no rights</a:t>
            </a:r>
            <a:endParaRPr lang="en-US" sz="2800" dirty="0"/>
          </a:p>
        </p:txBody>
      </p:sp>
      <p:pic>
        <p:nvPicPr>
          <p:cNvPr id="4098" name="Picture 2" descr="Image result for dred sc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07" y="1901338"/>
            <a:ext cx="3202480" cy="45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Brown’s raid on Harpers Ferry (1859)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John Brown was extremely antislavery </a:t>
            </a:r>
          </a:p>
          <a:p>
            <a:r>
              <a:rPr lang="en-US" sz="2000" dirty="0" smtClean="0"/>
              <a:t>Raids a federal arsenal to steal weapon </a:t>
            </a:r>
          </a:p>
          <a:p>
            <a:r>
              <a:rPr lang="en-US" sz="2000" dirty="0" smtClean="0"/>
              <a:t>Wanted to give weapons to slaves to lead a rebellion</a:t>
            </a:r>
          </a:p>
          <a:p>
            <a:r>
              <a:rPr lang="en-US" sz="2000" dirty="0" smtClean="0"/>
              <a:t>Stopped, captured and executed</a:t>
            </a:r>
          </a:p>
          <a:p>
            <a:r>
              <a:rPr lang="en-US" sz="2000" dirty="0" smtClean="0"/>
              <a:t>Became a martyr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john brown harpers f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815" y="2232006"/>
            <a:ext cx="2690626" cy="30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ohn brown harpers f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84" y="2232006"/>
            <a:ext cx="2719432" cy="30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 elected President (1860)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Republican Abraham Lincoln wins presidency</a:t>
            </a:r>
          </a:p>
          <a:p>
            <a:r>
              <a:rPr lang="en-US" dirty="0" smtClean="0"/>
              <a:t>Lincoln was not even on the ballot in many Southern states.</a:t>
            </a:r>
          </a:p>
          <a:p>
            <a:r>
              <a:rPr lang="en-US" dirty="0" smtClean="0"/>
              <a:t>SC first state to secede from the 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lection of 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5" y="2222287"/>
            <a:ext cx="56388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702</TotalTime>
  <Words>317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Quotable</vt:lpstr>
      <vt:lpstr>Events leading up to the American Civil War</vt:lpstr>
      <vt:lpstr>Missouri Compromise (1820)</vt:lpstr>
      <vt:lpstr>Nat Turner Rebellion (1831)</vt:lpstr>
      <vt:lpstr>Compromise of 1850</vt:lpstr>
      <vt:lpstr>Uncle Tom’s Cabin (1852)</vt:lpstr>
      <vt:lpstr>Bleeding Kansas (1854-1861)</vt:lpstr>
      <vt:lpstr>Dred Scott vs. Sanford (1857)</vt:lpstr>
      <vt:lpstr>John Brown’s raid on Harpers Ferry (1859)</vt:lpstr>
      <vt:lpstr>Abraham Lincoln elected President (1860)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leading up to the American Civil War</dc:title>
  <dc:creator>Juelfs, Bradley</dc:creator>
  <cp:lastModifiedBy>Orlando, Amanda K.</cp:lastModifiedBy>
  <cp:revision>12</cp:revision>
  <cp:lastPrinted>2018-01-04T15:52:20Z</cp:lastPrinted>
  <dcterms:created xsi:type="dcterms:W3CDTF">2016-12-13T15:23:18Z</dcterms:created>
  <dcterms:modified xsi:type="dcterms:W3CDTF">2018-01-04T16:35:55Z</dcterms:modified>
</cp:coreProperties>
</file>