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2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8" name="Google Shape;28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anoramic Picture with Caption">
  <p:cSld name="Panoramic Picture with Caption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2" name="Google Shape;132;p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 rot="10800000">
              <a:off x="459506" y="321130"/>
              <a:ext cx="11277600" cy="453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0" name="Google Shape;140;p11"/>
            <p:cNvSpPr/>
            <p:nvPr/>
          </p:nvSpPr>
          <p:spPr>
            <a:xfrm rot="10371525">
              <a:off x="263767" y="4438254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42" name="Google Shape;142;p11"/>
          <p:cNvSpPr txBox="1"/>
          <p:nvPr>
            <p:ph type="title"/>
          </p:nvPr>
        </p:nvSpPr>
        <p:spPr>
          <a:xfrm>
            <a:off x="1154956" y="4965945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11"/>
          <p:cNvSpPr/>
          <p:nvPr>
            <p:ph idx="2" type="pic"/>
          </p:nvPr>
        </p:nvSpPr>
        <p:spPr>
          <a:xfrm>
            <a:off x="1154955" y="685800"/>
            <a:ext cx="8825658" cy="3429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1"/>
          <p:cNvSpPr txBox="1"/>
          <p:nvPr>
            <p:ph idx="1" type="body"/>
          </p:nvPr>
        </p:nvSpPr>
        <p:spPr>
          <a:xfrm>
            <a:off x="1154956" y="5532683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5" name="Google Shape;145;p11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6" name="Google Shape;146;p11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7" name="Google Shape;147;p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aption">
  <p:cSld name="Title and Caption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1" name="Google Shape;151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2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2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2"/>
            <p:cNvSpPr/>
            <p:nvPr/>
          </p:nvSpPr>
          <p:spPr>
            <a:xfrm>
              <a:off x="455612" y="2801319"/>
              <a:ext cx="11277600" cy="360263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984"/>
                  </a:lnTo>
                  <a:lnTo>
                    <a:pt x="120000" y="120000"/>
                  </a:lnTo>
                  <a:lnTo>
                    <a:pt x="120000" y="60"/>
                  </a:lnTo>
                  <a:lnTo>
                    <a:pt x="120000" y="60"/>
                  </a:lnTo>
                  <a:lnTo>
                    <a:pt x="117276" y="1374"/>
                  </a:lnTo>
                  <a:lnTo>
                    <a:pt x="114564" y="2642"/>
                  </a:lnTo>
                  <a:lnTo>
                    <a:pt x="111840" y="3866"/>
                  </a:lnTo>
                  <a:lnTo>
                    <a:pt x="109104" y="4923"/>
                  </a:lnTo>
                  <a:lnTo>
                    <a:pt x="106380" y="5980"/>
                  </a:lnTo>
                  <a:lnTo>
                    <a:pt x="103644" y="6977"/>
                  </a:lnTo>
                  <a:lnTo>
                    <a:pt x="100944" y="7822"/>
                  </a:lnTo>
                  <a:lnTo>
                    <a:pt x="98208" y="8623"/>
                  </a:lnTo>
                  <a:lnTo>
                    <a:pt x="95484" y="9363"/>
                  </a:lnTo>
                  <a:lnTo>
                    <a:pt x="92808" y="9997"/>
                  </a:lnTo>
                  <a:lnTo>
                    <a:pt x="90096" y="10631"/>
                  </a:lnTo>
                  <a:lnTo>
                    <a:pt x="87420" y="11160"/>
                  </a:lnTo>
                  <a:lnTo>
                    <a:pt x="84744" y="11583"/>
                  </a:lnTo>
                  <a:lnTo>
                    <a:pt x="82080" y="12006"/>
                  </a:lnTo>
                  <a:lnTo>
                    <a:pt x="79440" y="12368"/>
                  </a:lnTo>
                  <a:lnTo>
                    <a:pt x="76824" y="12640"/>
                  </a:lnTo>
                  <a:lnTo>
                    <a:pt x="74208" y="12851"/>
                  </a:lnTo>
                  <a:lnTo>
                    <a:pt x="71616" y="13063"/>
                  </a:lnTo>
                  <a:lnTo>
                    <a:pt x="69060" y="13168"/>
                  </a:lnTo>
                  <a:lnTo>
                    <a:pt x="66504" y="13274"/>
                  </a:lnTo>
                  <a:lnTo>
                    <a:pt x="63984" y="13319"/>
                  </a:lnTo>
                  <a:lnTo>
                    <a:pt x="61488" y="13274"/>
                  </a:lnTo>
                  <a:lnTo>
                    <a:pt x="59016" y="13274"/>
                  </a:lnTo>
                  <a:lnTo>
                    <a:pt x="56568" y="13168"/>
                  </a:lnTo>
                  <a:lnTo>
                    <a:pt x="54168" y="13002"/>
                  </a:lnTo>
                  <a:lnTo>
                    <a:pt x="51792" y="12851"/>
                  </a:lnTo>
                  <a:lnTo>
                    <a:pt x="49464" y="12685"/>
                  </a:lnTo>
                  <a:lnTo>
                    <a:pt x="47148" y="12428"/>
                  </a:lnTo>
                  <a:lnTo>
                    <a:pt x="44868" y="12157"/>
                  </a:lnTo>
                  <a:lnTo>
                    <a:pt x="42636" y="11900"/>
                  </a:lnTo>
                  <a:lnTo>
                    <a:pt x="38280" y="11205"/>
                  </a:lnTo>
                  <a:lnTo>
                    <a:pt x="34104" y="10465"/>
                  </a:lnTo>
                  <a:lnTo>
                    <a:pt x="30096" y="9680"/>
                  </a:lnTo>
                  <a:lnTo>
                    <a:pt x="26304" y="8834"/>
                  </a:lnTo>
                  <a:lnTo>
                    <a:pt x="22680" y="7928"/>
                  </a:lnTo>
                  <a:lnTo>
                    <a:pt x="19320" y="6977"/>
                  </a:lnTo>
                  <a:lnTo>
                    <a:pt x="16164" y="6025"/>
                  </a:lnTo>
                  <a:lnTo>
                    <a:pt x="13260" y="5074"/>
                  </a:lnTo>
                  <a:lnTo>
                    <a:pt x="10596" y="4183"/>
                  </a:lnTo>
                  <a:lnTo>
                    <a:pt x="8232" y="3337"/>
                  </a:lnTo>
                  <a:lnTo>
                    <a:pt x="6096" y="2537"/>
                  </a:lnTo>
                  <a:lnTo>
                    <a:pt x="4296" y="1857"/>
                  </a:lnTo>
                  <a:lnTo>
                    <a:pt x="2784" y="1223"/>
                  </a:lnTo>
                  <a:lnTo>
                    <a:pt x="708" y="3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9" name="Google Shape;159;p12"/>
            <p:cNvSpPr/>
            <p:nvPr/>
          </p:nvSpPr>
          <p:spPr>
            <a:xfrm rot="-589932">
              <a:off x="8490951" y="2714874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2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61" name="Google Shape;161;p12"/>
          <p:cNvSpPr txBox="1"/>
          <p:nvPr>
            <p:ph type="title"/>
          </p:nvPr>
        </p:nvSpPr>
        <p:spPr>
          <a:xfrm>
            <a:off x="1154954" y="1063416"/>
            <a:ext cx="8825659" cy="137975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3" name="Google Shape;163;p12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4" name="Google Shape;164;p12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5" name="Google Shape;165;p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with Caption" showMasterSp="0">
  <p:cSld name="Quote with Cap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9" name="Google Shape;169;p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 rot="-589932">
              <a:off x="8490951" y="4185117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78" name="Google Shape;178;p1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9" name="Google Shape;179;p13"/>
          <p:cNvSpPr txBox="1"/>
          <p:nvPr/>
        </p:nvSpPr>
        <p:spPr>
          <a:xfrm>
            <a:off x="898295" y="603589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80" name="Google Shape;180;p13"/>
          <p:cNvSpPr txBox="1"/>
          <p:nvPr/>
        </p:nvSpPr>
        <p:spPr>
          <a:xfrm>
            <a:off x="9705137" y="2613787"/>
            <a:ext cx="8019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81" name="Google Shape;181;p13"/>
          <p:cNvSpPr txBox="1"/>
          <p:nvPr>
            <p:ph type="title"/>
          </p:nvPr>
        </p:nvSpPr>
        <p:spPr>
          <a:xfrm>
            <a:off x="1574801" y="980517"/>
            <a:ext cx="8460983" cy="2705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2" name="Google Shape;182;p13"/>
          <p:cNvSpPr txBox="1"/>
          <p:nvPr>
            <p:ph idx="1" type="body"/>
          </p:nvPr>
        </p:nvSpPr>
        <p:spPr>
          <a:xfrm>
            <a:off x="1945945" y="3686515"/>
            <a:ext cx="7725772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small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3" name="Google Shape;183;p13"/>
          <p:cNvSpPr txBox="1"/>
          <p:nvPr>
            <p:ph idx="2" type="body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4" name="Google Shape;184;p13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86" name="Google Shape;186;p1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me Card" showMasterSp="0">
  <p:cSld name="Name Card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90" name="Google Shape;190;p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 rot="-589932">
              <a:off x="8490951" y="4193583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455612" y="4241801"/>
              <a:ext cx="11277600" cy="23371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99" name="Google Shape;199;p14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00" name="Google Shape;200;p14"/>
          <p:cNvSpPr txBox="1"/>
          <p:nvPr>
            <p:ph type="title"/>
          </p:nvPr>
        </p:nvSpPr>
        <p:spPr>
          <a:xfrm>
            <a:off x="1154955" y="2404477"/>
            <a:ext cx="8825659" cy="178870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1" name="Google Shape;201;p14"/>
          <p:cNvSpPr txBox="1"/>
          <p:nvPr>
            <p:ph idx="1" type="body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2" name="Google Shape;202;p14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3" name="Google Shape;203;p14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4" name="Google Shape;204;p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lumn">
  <p:cSld name="3 Column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" name="Google Shape;208;p15"/>
          <p:cNvSpPr txBox="1"/>
          <p:nvPr>
            <p:ph idx="1" type="body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9" name="Google Shape;209;p15"/>
          <p:cNvSpPr txBox="1"/>
          <p:nvPr>
            <p:ph idx="2" type="body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0" name="Google Shape;210;p15"/>
          <p:cNvSpPr txBox="1"/>
          <p:nvPr>
            <p:ph idx="3" type="body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1" name="Google Shape;211;p15"/>
          <p:cNvSpPr txBox="1"/>
          <p:nvPr>
            <p:ph idx="4" type="body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2" name="Google Shape;212;p15"/>
          <p:cNvSpPr txBox="1"/>
          <p:nvPr>
            <p:ph idx="5" type="body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3" name="Google Shape;213;p15"/>
          <p:cNvSpPr txBox="1"/>
          <p:nvPr>
            <p:ph idx="6" type="body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14" name="Google Shape;214;p15"/>
          <p:cNvCxnSpPr/>
          <p:nvPr/>
        </p:nvCxnSpPr>
        <p:spPr>
          <a:xfrm>
            <a:off x="440397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15"/>
          <p:cNvCxnSpPr/>
          <p:nvPr/>
        </p:nvCxnSpPr>
        <p:spPr>
          <a:xfrm>
            <a:off x="777240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6" name="Google Shape;216;p15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7" name="Google Shape;217;p15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8" name="Google Shape;218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 Column">
  <p:cSld name="3 Picture Column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21" name="Google Shape;221;p16"/>
          <p:cNvSpPr txBox="1"/>
          <p:nvPr>
            <p:ph idx="1" type="body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2" name="Google Shape;222;p16"/>
          <p:cNvSpPr/>
          <p:nvPr>
            <p:ph idx="2" type="pic"/>
          </p:nvPr>
        </p:nvSpPr>
        <p:spPr>
          <a:xfrm>
            <a:off x="1334552" y="2611246"/>
            <a:ext cx="2691242" cy="1583764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3" name="Google Shape;223;p16"/>
          <p:cNvSpPr txBox="1"/>
          <p:nvPr>
            <p:ph idx="3" type="body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4" name="Google Shape;224;p16"/>
          <p:cNvSpPr txBox="1"/>
          <p:nvPr>
            <p:ph idx="4" type="body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5" name="Google Shape;225;p16"/>
          <p:cNvSpPr/>
          <p:nvPr>
            <p:ph idx="5" type="pic"/>
          </p:nvPr>
        </p:nvSpPr>
        <p:spPr>
          <a:xfrm>
            <a:off x="4748463" y="2642840"/>
            <a:ext cx="2691242" cy="155217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6" name="Google Shape;226;p16"/>
          <p:cNvSpPr txBox="1"/>
          <p:nvPr>
            <p:ph idx="6" type="body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7" name="Google Shape;227;p16"/>
          <p:cNvSpPr txBox="1"/>
          <p:nvPr>
            <p:ph idx="7" type="body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8" name="Google Shape;228;p16"/>
          <p:cNvSpPr/>
          <p:nvPr>
            <p:ph idx="8" type="pic"/>
          </p:nvPr>
        </p:nvSpPr>
        <p:spPr>
          <a:xfrm>
            <a:off x="8163031" y="2618992"/>
            <a:ext cx="2691242" cy="1576018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9" name="Google Shape;229;p16"/>
          <p:cNvSpPr txBox="1"/>
          <p:nvPr>
            <p:ph idx="9" type="body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cxnSp>
        <p:nvCxnSpPr>
          <p:cNvPr id="230" name="Google Shape;230;p16"/>
          <p:cNvCxnSpPr/>
          <p:nvPr/>
        </p:nvCxnSpPr>
        <p:spPr>
          <a:xfrm>
            <a:off x="4405831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1" name="Google Shape;231;p16"/>
          <p:cNvCxnSpPr/>
          <p:nvPr/>
        </p:nvCxnSpPr>
        <p:spPr>
          <a:xfrm>
            <a:off x="7797802" y="2569633"/>
            <a:ext cx="0" cy="3492499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2" name="Google Shape;232;p16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3" name="Google Shape;233;p16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4" name="Google Shape;234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7" name="Google Shape;237;p17"/>
          <p:cNvSpPr txBox="1"/>
          <p:nvPr>
            <p:ph idx="1" type="body"/>
          </p:nvPr>
        </p:nvSpPr>
        <p:spPr>
          <a:xfrm rot="5400000">
            <a:off x="3859634" y="-101180"/>
            <a:ext cx="3416300" cy="88256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8" name="Google Shape;238;p17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9" name="Google Shape;239;p17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0" name="Google Shape;24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43" name="Google Shape;243;p1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8"/>
            <p:cNvSpPr/>
            <p:nvPr/>
          </p:nvSpPr>
          <p:spPr>
            <a:xfrm rot="5101749">
              <a:off x="6294738" y="4577737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8"/>
            <p:cNvSpPr/>
            <p:nvPr/>
          </p:nvSpPr>
          <p:spPr>
            <a:xfrm rot="5400000">
              <a:off x="4449232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3" name="Google Shape;253;p18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254" name="Google Shape;254;p18"/>
          <p:cNvSpPr txBox="1"/>
          <p:nvPr>
            <p:ph type="title"/>
          </p:nvPr>
        </p:nvSpPr>
        <p:spPr>
          <a:xfrm rot="5400000">
            <a:off x="6925404" y="2957260"/>
            <a:ext cx="4729626" cy="14099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5" name="Google Shape;255;p18"/>
          <p:cNvSpPr txBox="1"/>
          <p:nvPr>
            <p:ph idx="1" type="body"/>
          </p:nvPr>
        </p:nvSpPr>
        <p:spPr>
          <a:xfrm rot="5400000">
            <a:off x="1913914" y="538470"/>
            <a:ext cx="4729627" cy="62475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6" name="Google Shape;256;p18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7" name="Google Shape;257;p18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58" name="Google Shape;258;p18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Google Shape;31;p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39" name="Google Shape;39;p3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3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0" type="dt"/>
          </p:nvPr>
        </p:nvSpPr>
        <p:spPr>
          <a:xfrm rot="5400000">
            <a:off x="10176279" y="1792223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1" type="ftr"/>
          </p:nvPr>
        </p:nvSpPr>
        <p:spPr>
          <a:xfrm rot="5400000">
            <a:off x="8963575" y="3226820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10351008" y="292608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4"/>
          <p:cNvSpPr txBox="1"/>
          <p:nvPr>
            <p:ph idx="1" type="body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2" type="body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Google Shape;54;p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 rot="-5400000">
              <a:off x="3787244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3" name="Google Shape;63;p5"/>
            <p:cNvSpPr/>
            <p:nvPr/>
          </p:nvSpPr>
          <p:spPr>
            <a:xfrm rot="-5677511">
              <a:off x="4698352" y="1826078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5" name="Google Shape;65;p5"/>
          <p:cNvSpPr txBox="1"/>
          <p:nvPr>
            <p:ph type="title"/>
          </p:nvPr>
        </p:nvSpPr>
        <p:spPr>
          <a:xfrm>
            <a:off x="1154956" y="2677644"/>
            <a:ext cx="4351023" cy="228382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40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Google Shape;66;p5"/>
          <p:cNvSpPr txBox="1"/>
          <p:nvPr>
            <p:ph idx="1" type="body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5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9" name="Google Shape;69;p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6"/>
          <p:cNvSpPr txBox="1"/>
          <p:nvPr>
            <p:ph idx="2" type="body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3" type="body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6" name="Google Shape;76;p6"/>
          <p:cNvSpPr txBox="1"/>
          <p:nvPr>
            <p:ph idx="4" type="body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6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9" name="Google Shape;79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7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8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7" name="Google Shape;87;p8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8" name="Google Shape;88;p8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2" name="Google Shape;92;p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 rot="-5400000">
              <a:off x="2229377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" name="Google Shape;100;p9"/>
            <p:cNvSpPr/>
            <p:nvPr/>
          </p:nvSpPr>
          <p:spPr>
            <a:xfrm rot="-5677511">
              <a:off x="3140485" y="1826078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03" name="Google Shape;103;p9"/>
          <p:cNvSpPr txBox="1"/>
          <p:nvPr>
            <p:ph type="title"/>
          </p:nvPr>
        </p:nvSpPr>
        <p:spPr>
          <a:xfrm>
            <a:off x="1154954" y="1295400"/>
            <a:ext cx="279315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2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9"/>
          <p:cNvSpPr txBox="1"/>
          <p:nvPr>
            <p:ph idx="1" type="body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5" name="Google Shape;105;p9"/>
          <p:cNvSpPr txBox="1"/>
          <p:nvPr>
            <p:ph idx="2" type="body"/>
          </p:nvPr>
        </p:nvSpPr>
        <p:spPr>
          <a:xfrm>
            <a:off x="1154955" y="3129280"/>
            <a:ext cx="2793158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6" name="Google Shape;106;p9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9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8" name="Google Shape;108;p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2" name="Google Shape;112;p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0"/>
            <p:cNvSpPr/>
            <p:nvPr/>
          </p:nvSpPr>
          <p:spPr>
            <a:xfrm rot="-5677511">
              <a:off x="4203594" y="1826078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0"/>
            <p:cNvSpPr/>
            <p:nvPr/>
          </p:nvSpPr>
          <p:spPr>
            <a:xfrm rot="-5400000">
              <a:off x="3295432" y="2801721"/>
              <a:ext cx="6053670" cy="12545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19550"/>
                  </a:lnTo>
                  <a:lnTo>
                    <a:pt x="120000" y="120000"/>
                  </a:lnTo>
                  <a:lnTo>
                    <a:pt x="120000" y="105"/>
                  </a:lnTo>
                  <a:lnTo>
                    <a:pt x="120000" y="105"/>
                  </a:lnTo>
                  <a:lnTo>
                    <a:pt x="117276" y="2340"/>
                  </a:lnTo>
                  <a:lnTo>
                    <a:pt x="114564" y="4470"/>
                  </a:lnTo>
                  <a:lnTo>
                    <a:pt x="111840" y="6555"/>
                  </a:lnTo>
                  <a:lnTo>
                    <a:pt x="109104" y="8340"/>
                  </a:lnTo>
                  <a:lnTo>
                    <a:pt x="106380" y="10140"/>
                  </a:lnTo>
                  <a:lnTo>
                    <a:pt x="103644" y="11820"/>
                  </a:lnTo>
                  <a:lnTo>
                    <a:pt x="100944" y="13260"/>
                  </a:lnTo>
                  <a:lnTo>
                    <a:pt x="98208" y="14625"/>
                  </a:lnTo>
                  <a:lnTo>
                    <a:pt x="95484" y="15870"/>
                  </a:lnTo>
                  <a:lnTo>
                    <a:pt x="92808" y="16950"/>
                  </a:lnTo>
                  <a:lnTo>
                    <a:pt x="90096" y="18030"/>
                  </a:lnTo>
                  <a:lnTo>
                    <a:pt x="87420" y="18930"/>
                  </a:lnTo>
                  <a:lnTo>
                    <a:pt x="84744" y="19635"/>
                  </a:lnTo>
                  <a:lnTo>
                    <a:pt x="82080" y="20370"/>
                  </a:lnTo>
                  <a:lnTo>
                    <a:pt x="79440" y="20985"/>
                  </a:lnTo>
                  <a:lnTo>
                    <a:pt x="76824" y="21420"/>
                  </a:lnTo>
                  <a:lnTo>
                    <a:pt x="74208" y="21795"/>
                  </a:lnTo>
                  <a:lnTo>
                    <a:pt x="71616" y="22155"/>
                  </a:lnTo>
                  <a:lnTo>
                    <a:pt x="69060" y="22320"/>
                  </a:lnTo>
                  <a:lnTo>
                    <a:pt x="66504" y="22500"/>
                  </a:lnTo>
                  <a:lnTo>
                    <a:pt x="63984" y="22590"/>
                  </a:lnTo>
                  <a:lnTo>
                    <a:pt x="61488" y="22500"/>
                  </a:lnTo>
                  <a:lnTo>
                    <a:pt x="59016" y="22500"/>
                  </a:lnTo>
                  <a:lnTo>
                    <a:pt x="56568" y="22320"/>
                  </a:lnTo>
                  <a:lnTo>
                    <a:pt x="54168" y="22050"/>
                  </a:lnTo>
                  <a:lnTo>
                    <a:pt x="51792" y="21795"/>
                  </a:lnTo>
                  <a:lnTo>
                    <a:pt x="49464" y="21510"/>
                  </a:lnTo>
                  <a:lnTo>
                    <a:pt x="47148" y="21075"/>
                  </a:lnTo>
                  <a:lnTo>
                    <a:pt x="44868" y="20610"/>
                  </a:lnTo>
                  <a:lnTo>
                    <a:pt x="42636" y="20190"/>
                  </a:lnTo>
                  <a:lnTo>
                    <a:pt x="38280" y="19005"/>
                  </a:lnTo>
                  <a:lnTo>
                    <a:pt x="34104" y="17745"/>
                  </a:lnTo>
                  <a:lnTo>
                    <a:pt x="30096" y="16425"/>
                  </a:lnTo>
                  <a:lnTo>
                    <a:pt x="26304" y="14970"/>
                  </a:lnTo>
                  <a:lnTo>
                    <a:pt x="22680" y="13455"/>
                  </a:lnTo>
                  <a:lnTo>
                    <a:pt x="19320" y="11820"/>
                  </a:lnTo>
                  <a:lnTo>
                    <a:pt x="16164" y="10215"/>
                  </a:lnTo>
                  <a:lnTo>
                    <a:pt x="13260" y="8610"/>
                  </a:lnTo>
                  <a:lnTo>
                    <a:pt x="10596" y="7095"/>
                  </a:lnTo>
                  <a:lnTo>
                    <a:pt x="8232" y="5655"/>
                  </a:lnTo>
                  <a:lnTo>
                    <a:pt x="6096" y="4290"/>
                  </a:lnTo>
                  <a:lnTo>
                    <a:pt x="4296" y="3150"/>
                  </a:lnTo>
                  <a:lnTo>
                    <a:pt x="2784" y="2070"/>
                  </a:lnTo>
                  <a:lnTo>
                    <a:pt x="708" y="5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1" name="Google Shape;121;p10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23" name="Google Shape;123;p10"/>
          <p:cNvSpPr txBox="1"/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10"/>
          <p:cNvSpPr/>
          <p:nvPr>
            <p:ph idx="2" type="pic"/>
          </p:nvPr>
        </p:nvSpPr>
        <p:spPr>
          <a:xfrm>
            <a:off x="6547872" y="1143000"/>
            <a:ext cx="3227192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5" name="Google Shape;125;p10"/>
          <p:cNvSpPr txBox="1"/>
          <p:nvPr>
            <p:ph idx="1" type="body"/>
          </p:nvPr>
        </p:nvSpPr>
        <p:spPr>
          <a:xfrm>
            <a:off x="1154955" y="3657600"/>
            <a:ext cx="3859212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0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8" name="Google Shape;128;p10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>
              <a:gsLst>
                <a:gs pos="0">
                  <a:srgbClr val="8EBBD2">
                    <a:alpha val="13725"/>
                  </a:srgbClr>
                </a:gs>
                <a:gs pos="36000">
                  <a:srgbClr val="8EBBD2">
                    <a:alpha val="6666"/>
                  </a:srgbClr>
                </a:gs>
                <a:gs pos="66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8EBBD2">
                    <a:alpha val="6666"/>
                  </a:srgbClr>
                </a:gs>
                <a:gs pos="36000">
                  <a:srgbClr val="8EBBD2">
                    <a:alpha val="5882"/>
                  </a:srgbClr>
                </a:gs>
                <a:gs pos="69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AC867">
                    <a:alpha val="13725"/>
                  </a:srgbClr>
                </a:gs>
                <a:gs pos="36000">
                  <a:srgbClr val="FAC867">
                    <a:alpha val="6666"/>
                  </a:srgbClr>
                </a:gs>
                <a:gs pos="73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8EBBD2">
                    <a:alpha val="7843"/>
                  </a:srgbClr>
                </a:gs>
                <a:gs pos="36000">
                  <a:srgbClr val="8EBBD2">
                    <a:alpha val="7843"/>
                  </a:srgbClr>
                </a:gs>
                <a:gs pos="72000">
                  <a:srgbClr val="8EBBD2">
                    <a:alpha val="0"/>
                  </a:srgbClr>
                </a:gs>
                <a:gs pos="100000">
                  <a:srgbClr val="8EBBD2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AC867">
                    <a:alpha val="10980"/>
                  </a:srgbClr>
                </a:gs>
                <a:gs pos="36000">
                  <a:srgbClr val="FAC867">
                    <a:alpha val="9803"/>
                  </a:srgbClr>
                </a:gs>
                <a:gs pos="75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>
              <a:gsLst>
                <a:gs pos="0">
                  <a:srgbClr val="FAC867">
                    <a:alpha val="9803"/>
                  </a:srgbClr>
                </a:gs>
                <a:gs pos="31000">
                  <a:srgbClr val="FAC867">
                    <a:alpha val="4705"/>
                  </a:srgbClr>
                </a:gs>
                <a:gs pos="66000">
                  <a:srgbClr val="FAC867">
                    <a:alpha val="0"/>
                  </a:srgbClr>
                </a:gs>
                <a:gs pos="100000">
                  <a:srgbClr val="FAC867">
                    <a:alpha val="0"/>
                  </a:srgbClr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 rot="-589932">
              <a:off x="8490951" y="1797517"/>
              <a:ext cx="3299407" cy="440924"/>
            </a:xfrm>
            <a:custGeom>
              <a:rect b="b" l="l" r="r" t="t"/>
              <a:pathLst>
                <a:path extrusionOk="0" h="120000" w="120000">
                  <a:moveTo>
                    <a:pt x="1020" y="57425"/>
                  </a:moveTo>
                  <a:cubicBezTo>
                    <a:pt x="20832" y="88701"/>
                    <a:pt x="90288" y="120158"/>
                    <a:pt x="119496" y="120000"/>
                  </a:cubicBezTo>
                  <a:cubicBezTo>
                    <a:pt x="119868" y="44407"/>
                    <a:pt x="119628" y="75592"/>
                    <a:pt x="120000" y="0"/>
                  </a:cubicBezTo>
                  <a:lnTo>
                    <a:pt x="120000" y="0"/>
                  </a:lnTo>
                  <a:lnTo>
                    <a:pt x="116004" y="4626"/>
                  </a:lnTo>
                  <a:lnTo>
                    <a:pt x="112008" y="9072"/>
                  </a:lnTo>
                  <a:lnTo>
                    <a:pt x="108012" y="13381"/>
                  </a:lnTo>
                  <a:lnTo>
                    <a:pt x="104004" y="17078"/>
                  </a:lnTo>
                  <a:lnTo>
                    <a:pt x="99996" y="20797"/>
                  </a:lnTo>
                  <a:lnTo>
                    <a:pt x="95988" y="24290"/>
                  </a:lnTo>
                  <a:lnTo>
                    <a:pt x="92028" y="27261"/>
                  </a:lnTo>
                  <a:lnTo>
                    <a:pt x="87996" y="30051"/>
                  </a:lnTo>
                  <a:lnTo>
                    <a:pt x="84000" y="32659"/>
                  </a:lnTo>
                  <a:lnTo>
                    <a:pt x="80076" y="34881"/>
                  </a:lnTo>
                  <a:lnTo>
                    <a:pt x="76080" y="37104"/>
                  </a:lnTo>
                  <a:lnTo>
                    <a:pt x="72156" y="38986"/>
                  </a:lnTo>
                  <a:lnTo>
                    <a:pt x="68232" y="40461"/>
                  </a:lnTo>
                  <a:lnTo>
                    <a:pt x="64308" y="41958"/>
                  </a:lnTo>
                  <a:lnTo>
                    <a:pt x="60432" y="43228"/>
                  </a:lnTo>
                  <a:lnTo>
                    <a:pt x="56604" y="44180"/>
                  </a:lnTo>
                  <a:lnTo>
                    <a:pt x="52752" y="44906"/>
                  </a:lnTo>
                  <a:lnTo>
                    <a:pt x="48948" y="45654"/>
                  </a:lnTo>
                  <a:lnTo>
                    <a:pt x="45192" y="46017"/>
                  </a:lnTo>
                  <a:lnTo>
                    <a:pt x="41448" y="46403"/>
                  </a:lnTo>
                  <a:lnTo>
                    <a:pt x="37740" y="46562"/>
                  </a:lnTo>
                  <a:lnTo>
                    <a:pt x="34068" y="46403"/>
                  </a:lnTo>
                  <a:lnTo>
                    <a:pt x="30444" y="46403"/>
                  </a:lnTo>
                  <a:lnTo>
                    <a:pt x="26856" y="46017"/>
                  </a:lnTo>
                  <a:lnTo>
                    <a:pt x="23316" y="45450"/>
                  </a:lnTo>
                  <a:lnTo>
                    <a:pt x="19836" y="44906"/>
                  </a:lnTo>
                  <a:lnTo>
                    <a:pt x="16416" y="44339"/>
                  </a:lnTo>
                  <a:lnTo>
                    <a:pt x="13020" y="43432"/>
                  </a:lnTo>
                  <a:lnTo>
                    <a:pt x="9672" y="42479"/>
                  </a:lnTo>
                  <a:lnTo>
                    <a:pt x="6396" y="41572"/>
                  </a:lnTo>
                  <a:lnTo>
                    <a:pt x="0" y="39145"/>
                  </a:lnTo>
                  <a:cubicBezTo>
                    <a:pt x="336" y="45246"/>
                    <a:pt x="684" y="51324"/>
                    <a:pt x="1020" y="57425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59506" y="1866405"/>
              <a:ext cx="11277600" cy="45339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42"/>
                  </a:lnTo>
                  <a:lnTo>
                    <a:pt x="120000" y="42"/>
                  </a:lnTo>
                  <a:lnTo>
                    <a:pt x="117280" y="1092"/>
                  </a:lnTo>
                  <a:lnTo>
                    <a:pt x="114560" y="2100"/>
                  </a:lnTo>
                  <a:lnTo>
                    <a:pt x="111841" y="3067"/>
                  </a:lnTo>
                  <a:lnTo>
                    <a:pt x="109104" y="3907"/>
                  </a:lnTo>
                  <a:lnTo>
                    <a:pt x="106385" y="4747"/>
                  </a:lnTo>
                  <a:lnTo>
                    <a:pt x="103648" y="5546"/>
                  </a:lnTo>
                  <a:lnTo>
                    <a:pt x="100945" y="6218"/>
                  </a:lnTo>
                  <a:lnTo>
                    <a:pt x="98209" y="6848"/>
                  </a:lnTo>
                  <a:lnTo>
                    <a:pt x="95489" y="7436"/>
                  </a:lnTo>
                  <a:lnTo>
                    <a:pt x="92804" y="7941"/>
                  </a:lnTo>
                  <a:lnTo>
                    <a:pt x="90101" y="8445"/>
                  </a:lnTo>
                  <a:lnTo>
                    <a:pt x="87415" y="8865"/>
                  </a:lnTo>
                  <a:lnTo>
                    <a:pt x="84746" y="9201"/>
                  </a:lnTo>
                  <a:lnTo>
                    <a:pt x="82077" y="9537"/>
                  </a:lnTo>
                  <a:lnTo>
                    <a:pt x="79442" y="9831"/>
                  </a:lnTo>
                  <a:lnTo>
                    <a:pt x="76824" y="10042"/>
                  </a:lnTo>
                  <a:lnTo>
                    <a:pt x="74206" y="10210"/>
                  </a:lnTo>
                  <a:lnTo>
                    <a:pt x="71621" y="10378"/>
                  </a:lnTo>
                  <a:lnTo>
                    <a:pt x="69054" y="10462"/>
                  </a:lnTo>
                  <a:lnTo>
                    <a:pt x="66503" y="10546"/>
                  </a:lnTo>
                  <a:lnTo>
                    <a:pt x="63986" y="10588"/>
                  </a:lnTo>
                  <a:lnTo>
                    <a:pt x="61486" y="10546"/>
                  </a:lnTo>
                  <a:lnTo>
                    <a:pt x="59020" y="10546"/>
                  </a:lnTo>
                  <a:lnTo>
                    <a:pt x="56570" y="10462"/>
                  </a:lnTo>
                  <a:lnTo>
                    <a:pt x="54172" y="10336"/>
                  </a:lnTo>
                  <a:lnTo>
                    <a:pt x="51790" y="10210"/>
                  </a:lnTo>
                  <a:lnTo>
                    <a:pt x="49459" y="10084"/>
                  </a:lnTo>
                  <a:lnTo>
                    <a:pt x="47145" y="9873"/>
                  </a:lnTo>
                  <a:lnTo>
                    <a:pt x="44864" y="9663"/>
                  </a:lnTo>
                  <a:lnTo>
                    <a:pt x="42635" y="9453"/>
                  </a:lnTo>
                  <a:lnTo>
                    <a:pt x="38277" y="8907"/>
                  </a:lnTo>
                  <a:lnTo>
                    <a:pt x="34104" y="8319"/>
                  </a:lnTo>
                  <a:lnTo>
                    <a:pt x="30101" y="7689"/>
                  </a:lnTo>
                  <a:lnTo>
                    <a:pt x="26300" y="7016"/>
                  </a:lnTo>
                  <a:lnTo>
                    <a:pt x="22685" y="6302"/>
                  </a:lnTo>
                  <a:lnTo>
                    <a:pt x="19324" y="5546"/>
                  </a:lnTo>
                  <a:lnTo>
                    <a:pt x="16165" y="4789"/>
                  </a:lnTo>
                  <a:lnTo>
                    <a:pt x="13260" y="4033"/>
                  </a:lnTo>
                  <a:lnTo>
                    <a:pt x="10591" y="3319"/>
                  </a:lnTo>
                  <a:lnTo>
                    <a:pt x="8226" y="2647"/>
                  </a:lnTo>
                  <a:lnTo>
                    <a:pt x="6097" y="2016"/>
                  </a:lnTo>
                  <a:lnTo>
                    <a:pt x="4290" y="1470"/>
                  </a:lnTo>
                  <a:lnTo>
                    <a:pt x="2787" y="966"/>
                  </a:lnTo>
                  <a:lnTo>
                    <a:pt x="709" y="25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6" name="Google Shape;16;p1"/>
            <p:cNvSpPr/>
            <p:nvPr/>
          </p:nvSpPr>
          <p:spPr>
            <a:xfrm>
              <a:off x="0" y="1587"/>
              <a:ext cx="12192000" cy="68564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  <a:moveTo>
                    <a:pt x="115248" y="111664"/>
                  </a:moveTo>
                  <a:lnTo>
                    <a:pt x="4688" y="111664"/>
                  </a:lnTo>
                  <a:lnTo>
                    <a:pt x="4688" y="8224"/>
                  </a:lnTo>
                  <a:lnTo>
                    <a:pt x="115248" y="8224"/>
                  </a:lnTo>
                  <a:lnTo>
                    <a:pt x="115248" y="1116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entury Gothic"/>
              <a:buNone/>
              <a:defRPr b="0" i="0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1" type="ftr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0" type="dt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" name="Google Shape;21;p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9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Day 10 Vocabulary (set 3)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19"/>
          <p:cNvSpPr txBox="1"/>
          <p:nvPr>
            <p:ph idx="1" type="body"/>
          </p:nvPr>
        </p:nvSpPr>
        <p:spPr>
          <a:xfrm>
            <a:off x="543325" y="2374900"/>
            <a:ext cx="10945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</a:rPr>
              <a:t>Great Awakening</a:t>
            </a:r>
            <a:r>
              <a:rPr i="0" lang="en-US" sz="2400" u="none" cap="none" strike="noStrike">
                <a:solidFill>
                  <a:srgbClr val="3F3F3F"/>
                </a:solidFill>
              </a:rPr>
              <a:t> – religious revival movement that swept through the colonies in the 1730s-1740s bringing awareness of the importance of religion in people’s lives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</a:rPr>
              <a:t>Albany Plan of Union </a:t>
            </a:r>
            <a:r>
              <a:rPr i="0" lang="en-US" sz="2400" u="none" cap="none" strike="noStrike">
                <a:solidFill>
                  <a:srgbClr val="3F3F3F"/>
                </a:solidFill>
              </a:rPr>
              <a:t>– proposal of one general government that would unite the colonies in order to defend themselves and set up a legislature</a:t>
            </a:r>
            <a:endParaRPr i="0" sz="2400" u="none" cap="none" strike="noStrike">
              <a:solidFill>
                <a:srgbClr val="3F3F3F"/>
              </a:solidFill>
            </a:endParaRPr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lang="en-US" sz="2400"/>
              <a:t>Pontiac’s Rebellion</a:t>
            </a:r>
            <a:r>
              <a:rPr lang="en-US" sz="2400"/>
              <a:t> - Chief Pontiac attacked British forts on the frontier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</a:rPr>
              <a:t>Proclamation of 1763</a:t>
            </a:r>
            <a:r>
              <a:rPr i="0" lang="en-US" sz="2400" u="none" cap="none" strike="noStrike">
                <a:solidFill>
                  <a:srgbClr val="3F3F3F"/>
                </a:solidFill>
              </a:rPr>
              <a:t> – the temporary western boundary for the colonies drawn by King George III to prevent more fighting between French and Colonies /British</a:t>
            </a:r>
            <a:endParaRPr i="0" sz="2400" u="none" cap="none" strike="noStrike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0"/>
          <p:cNvSpPr txBox="1"/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5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French and Indian War</a:t>
            </a:r>
            <a:endParaRPr b="0" i="0" sz="54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20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18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 LEADING TO REVOLUTION</a:t>
            </a:r>
            <a:endParaRPr b="0" i="0" sz="1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Background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21"/>
          <p:cNvSpPr txBox="1"/>
          <p:nvPr>
            <p:ph idx="1" type="body"/>
          </p:nvPr>
        </p:nvSpPr>
        <p:spPr>
          <a:xfrm>
            <a:off x="1154954" y="2603500"/>
            <a:ext cx="9817846" cy="3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Longstanding rivalry between France and E</a:t>
            </a:r>
            <a:r>
              <a:rPr lang="en-US" sz="2800"/>
              <a:t>ngland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fought Europe from 1754 – 1763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▶"/>
            </a:pPr>
            <a:r>
              <a:rPr b="0" i="0" lang="en-US" sz="2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 known as the Seven Years War</a:t>
            </a:r>
            <a:endParaRPr/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Causes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3" name="Google Shape;283;p22"/>
          <p:cNvSpPr txBox="1"/>
          <p:nvPr>
            <p:ph idx="1" type="body"/>
          </p:nvPr>
        </p:nvSpPr>
        <p:spPr>
          <a:xfrm>
            <a:off x="1345075" y="2500900"/>
            <a:ext cx="97230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France and Britain believed they alone had claim to a fertile stretch of land called the Ohio River Valley and Mississippi River Valley</a:t>
            </a:r>
            <a:endParaRPr sz="2400"/>
          </a:p>
          <a:p>
            <a:pPr indent="-3568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France – connected New Orleans to colonies in Canada</a:t>
            </a:r>
            <a:endParaRPr sz="2400"/>
          </a:p>
          <a:p>
            <a:pPr indent="-3568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Britain –  needed land to expand their growing colonies in N. Amer.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English concerned about French forts being built by in the Ohio River Valley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Population of English colonies growing rapidly &amp; pushing west</a:t>
            </a:r>
            <a:endParaRPr b="0" i="0" sz="2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Declared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23"/>
          <p:cNvSpPr txBox="1"/>
          <p:nvPr>
            <p:ph idx="1" type="body"/>
          </p:nvPr>
        </p:nvSpPr>
        <p:spPr>
          <a:xfrm>
            <a:off x="203800" y="2350000"/>
            <a:ext cx="119883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11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 Washington leads surprise attack on Fort Duquesne and a counter attack was launched by French on Fort Necessity </a:t>
            </a:r>
            <a:endParaRPr sz="2200"/>
          </a:p>
          <a:p>
            <a:pPr indent="-3441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George Washington retreats to VA</a:t>
            </a:r>
            <a:endParaRPr sz="2200"/>
          </a:p>
          <a:p>
            <a:pPr indent="-3911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British send General Edward Braddock to drive out the French of the Ohio River Valley in 1755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(Newfoundland and Nova Scotia)</a:t>
            </a:r>
            <a:endParaRPr sz="2200"/>
          </a:p>
          <a:p>
            <a:pPr indent="-3441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is defeated by ambush, he was killed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near Fort Duquesne (1755)</a:t>
            </a:r>
            <a:endParaRPr sz="2200"/>
          </a:p>
          <a:p>
            <a:pPr indent="-3911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0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 is officially declared in 1756 (British on France)</a:t>
            </a:r>
            <a:endParaRPr sz="2200"/>
          </a:p>
          <a:p>
            <a:pPr indent="-3441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William Pitt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GB Secretary of State – transforms war, </a:t>
            </a:r>
            <a:r>
              <a:rPr b="1" lang="en-US" sz="2200"/>
              <a:t>spends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tons of $$$ into war HUGE DEBT</a:t>
            </a:r>
            <a:endParaRPr sz="2200"/>
          </a:p>
          <a:p>
            <a:pPr indent="-3441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▶"/>
            </a:pP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British Victories </a:t>
            </a:r>
            <a:r>
              <a:rPr b="0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b="1" i="0" lang="en-US" sz="2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Fort Duquesne, Fort Ticonderoga, Fort Louisbourg, Montreal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775" y="220950"/>
            <a:ext cx="10489250" cy="65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/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Treaty of Paris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5"/>
          <p:cNvSpPr txBox="1"/>
          <p:nvPr>
            <p:ph idx="1" type="body"/>
          </p:nvPr>
        </p:nvSpPr>
        <p:spPr>
          <a:xfrm>
            <a:off x="1154950" y="2363600"/>
            <a:ext cx="10035300" cy="41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the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 of Quebec and capture of Montreal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the French and Indian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War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comes to an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/>
          </a:p>
          <a:p>
            <a:pPr indent="-3568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France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keeps some sugar producing islands in West Indians,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to give up Canada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most land east of Mississippi River to Great Britain</a:t>
            </a:r>
            <a:endParaRPr sz="2400"/>
          </a:p>
          <a:p>
            <a:pPr indent="-3568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Spain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gains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French land west of Mississippi River (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Louisiana Territory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); Spain (who was France’s ally), GB gained Florida</a:t>
            </a:r>
            <a:endParaRPr sz="2400"/>
          </a:p>
          <a:p>
            <a:pPr indent="-356869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Great Britain gains Canada and Florida</a:t>
            </a:r>
            <a:endParaRPr b="1" i="0" sz="24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/>
          <p:nvPr>
            <p:ph type="title"/>
          </p:nvPr>
        </p:nvSpPr>
        <p:spPr>
          <a:xfrm>
            <a:off x="1154954" y="947920"/>
            <a:ext cx="9480962" cy="728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entury Gothic"/>
              <a:buNone/>
            </a:pPr>
            <a:r>
              <a:rPr b="0" i="0" lang="en-US" sz="36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British interaction with Native Americans</a:t>
            </a:r>
            <a:endParaRPr b="0" i="0" sz="3600" u="none" cap="none" strike="noStrik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26"/>
          <p:cNvSpPr txBox="1"/>
          <p:nvPr>
            <p:ph idx="1" type="body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Native Americans lost French allies and trading partners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British colonists are moving into land in west PA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Pontiac’s Rebellion (1763)– raids made on British around Great Lakes </a:t>
            </a:r>
            <a:endParaRPr sz="2400"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26"/>
          <p:cNvSpPr txBox="1"/>
          <p:nvPr>
            <p:ph idx="2" type="body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386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Proclamation of 1763 was drawn up in order to prevent more fighting 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 the Native Americans by restricting westward expansion beyond the Appalachian Mtns.</a:t>
            </a:r>
            <a:endParaRPr sz="2400"/>
          </a:p>
          <a:p>
            <a:pPr indent="-40386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▶"/>
            </a:pP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Colonists were angered and this </a:t>
            </a:r>
            <a:r>
              <a:rPr b="1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 tension between Colonists and British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/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 Boardroom">
  <a:themeElements>
    <a:clrScheme name="Ion Boardroom">
      <a:dk1>
        <a:srgbClr val="000000"/>
      </a:dk1>
      <a:lt1>
        <a:srgbClr val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