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snapToGrid="0">
      <p:cViewPr varScale="1">
        <p:scale>
          <a:sx n="61" d="100"/>
          <a:sy n="61" d="100"/>
        </p:scale>
        <p:origin x="7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9/5/2017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9/5/2017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TZGqPtzAH5k" TargetMode="External"/><Relationship Id="rId2" Type="http://schemas.openxmlformats.org/officeDocument/2006/relationships/hyperlink" Target="https://youtu.be/vdh9xo47OW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Day 1                         (9/5/17)</a:t>
            </a:r>
            <a:endParaRPr lang="en-US" dirty="0"/>
          </a:p>
        </p:txBody>
      </p:sp>
      <p:sp>
        <p:nvSpPr>
          <p:cNvPr id="3" name="Content Placeholder 2"/>
          <p:cNvSpPr>
            <a:spLocks noGrp="1"/>
          </p:cNvSpPr>
          <p:nvPr>
            <p:ph idx="1"/>
          </p:nvPr>
        </p:nvSpPr>
        <p:spPr>
          <a:xfrm>
            <a:off x="207818" y="1891145"/>
            <a:ext cx="11789741" cy="4746138"/>
          </a:xfrm>
        </p:spPr>
        <p:txBody>
          <a:bodyPr>
            <a:normAutofit/>
          </a:bodyPr>
          <a:lstStyle/>
          <a:p>
            <a:r>
              <a:rPr lang="en-US" sz="2000" dirty="0" smtClean="0"/>
              <a:t>Instructions: Copy down the following Vocabulary Words onto a sheet of paper or in your notebook (not your composition book)</a:t>
            </a:r>
          </a:p>
          <a:p>
            <a:endParaRPr lang="en-US" sz="2000" dirty="0"/>
          </a:p>
          <a:p>
            <a:r>
              <a:rPr lang="en-US" sz="2400" dirty="0" smtClean="0"/>
              <a:t>TOTALITARIAN – form of government which all aspects of citizens’ lives are controlled by the gov’t.</a:t>
            </a:r>
          </a:p>
          <a:p>
            <a:r>
              <a:rPr lang="en-US" sz="2400" dirty="0" smtClean="0"/>
              <a:t>LIMITED GOVERNMENT – constrained by constitutional law and derive its power from the people.</a:t>
            </a:r>
          </a:p>
          <a:p>
            <a:r>
              <a:rPr lang="en-US" sz="2400" dirty="0" smtClean="0"/>
              <a:t>CONTROLLED ECONOMY – economy where government has all/most control over how a business runs</a:t>
            </a:r>
          </a:p>
          <a:p>
            <a:r>
              <a:rPr lang="en-US" sz="2400" dirty="0" smtClean="0"/>
              <a:t>FREE MARKET – economy where government has no control over how a business runs</a:t>
            </a:r>
            <a:endParaRPr lang="en-US" sz="2400" dirty="0"/>
          </a:p>
        </p:txBody>
      </p:sp>
    </p:spTree>
    <p:extLst>
      <p:ext uri="{BB962C8B-B14F-4D97-AF65-F5344CB8AC3E}">
        <p14:creationId xmlns:p14="http://schemas.microsoft.com/office/powerpoint/2010/main" val="3520465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ECONOMY</a:t>
            </a:r>
            <a:endParaRPr lang="en-US" dirty="0"/>
          </a:p>
        </p:txBody>
      </p:sp>
      <p:sp>
        <p:nvSpPr>
          <p:cNvPr id="3" name="Content Placeholder 2"/>
          <p:cNvSpPr>
            <a:spLocks noGrp="1"/>
          </p:cNvSpPr>
          <p:nvPr>
            <p:ph idx="1"/>
          </p:nvPr>
        </p:nvSpPr>
        <p:spPr/>
        <p:txBody>
          <a:bodyPr>
            <a:normAutofit/>
          </a:bodyPr>
          <a:lstStyle/>
          <a:p>
            <a:r>
              <a:rPr lang="en-US" sz="2400" dirty="0" smtClean="0"/>
              <a:t>ECONOMIES THAT HAVE PARTS OF TWO OR MORE TYPES OF ECONOMIC SYSTEMS MIXED IN. </a:t>
            </a:r>
            <a:endParaRPr lang="en-US" sz="2400" dirty="0" smtClean="0"/>
          </a:p>
          <a:p>
            <a:r>
              <a:rPr lang="en-US" sz="2400" dirty="0" smtClean="0"/>
              <a:t>MOST COUNTRIES HAVE A MIXED ECONOMY: UNITED STATES OF AMERICA, ENGLAND</a:t>
            </a:r>
            <a:endParaRPr lang="en-US" sz="2400" dirty="0"/>
          </a:p>
        </p:txBody>
      </p:sp>
    </p:spTree>
    <p:extLst>
      <p:ext uri="{BB962C8B-B14F-4D97-AF65-F5344CB8AC3E}">
        <p14:creationId xmlns:p14="http://schemas.microsoft.com/office/powerpoint/2010/main" val="2702140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SOCIALISM</a:t>
            </a:r>
            <a:endParaRPr lang="en-US" dirty="0"/>
          </a:p>
        </p:txBody>
      </p:sp>
      <p:sp>
        <p:nvSpPr>
          <p:cNvPr id="3" name="Content Placeholder 2"/>
          <p:cNvSpPr>
            <a:spLocks noGrp="1"/>
          </p:cNvSpPr>
          <p:nvPr>
            <p:ph idx="1"/>
          </p:nvPr>
        </p:nvSpPr>
        <p:spPr/>
        <p:txBody>
          <a:bodyPr>
            <a:normAutofit/>
          </a:bodyPr>
          <a:lstStyle/>
          <a:p>
            <a:r>
              <a:rPr lang="en-US" sz="2400" dirty="0" smtClean="0"/>
              <a:t>GOVERNMENT PROVIDES MANY SERVICES SUCH AS HEALTH CARE, EDUCATION, AND WELFARE BY FORCIBLY TAKING MONEY FROM CITIZENS TO REDISTRIBUTE IT TO OTHERS.  ALSO, UTILIZES GOVERNMENT CONTROL AND REGULATION IN VARYING DEGREES TO ACHIEVE GOALS OF THE ELITE RULING CLASS</a:t>
            </a:r>
            <a:r>
              <a:rPr lang="en-US" sz="2400" dirty="0" smtClean="0"/>
              <a:t>.</a:t>
            </a:r>
          </a:p>
          <a:p>
            <a:r>
              <a:rPr lang="en-US" sz="2400" dirty="0" smtClean="0"/>
              <a:t>FINLAND, CANADA, NORWAY</a:t>
            </a:r>
            <a:endParaRPr lang="en-US" sz="2400" dirty="0"/>
          </a:p>
        </p:txBody>
      </p:sp>
    </p:spTree>
    <p:extLst>
      <p:ext uri="{BB962C8B-B14F-4D97-AF65-F5344CB8AC3E}">
        <p14:creationId xmlns:p14="http://schemas.microsoft.com/office/powerpoint/2010/main" val="1771822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CAPITALISM (MARKET ECONOMY)</a:t>
            </a:r>
            <a:endParaRPr lang="en-US" dirty="0"/>
          </a:p>
        </p:txBody>
      </p:sp>
      <p:sp>
        <p:nvSpPr>
          <p:cNvPr id="3" name="Content Placeholder 2"/>
          <p:cNvSpPr>
            <a:spLocks noGrp="1"/>
          </p:cNvSpPr>
          <p:nvPr>
            <p:ph idx="1"/>
          </p:nvPr>
        </p:nvSpPr>
        <p:spPr/>
        <p:txBody>
          <a:bodyPr/>
          <a:lstStyle/>
          <a:p>
            <a:r>
              <a:rPr lang="en-US" sz="2400" dirty="0" smtClean="0"/>
              <a:t>PROPERTY IS OWNED AND ADMINISTERED BY INDIVIDUALS WHO ARE ALSO RESPONSIBLE FOR AND RETAIN POWER OVER THEIR OWN WELFARE.  </a:t>
            </a:r>
            <a:endParaRPr lang="en-US" sz="2400" dirty="0" smtClean="0"/>
          </a:p>
          <a:p>
            <a:r>
              <a:rPr lang="en-US" sz="2400" dirty="0" smtClean="0"/>
              <a:t>NO TRUE CAPITALIST OR MARKET ECONOMIES</a:t>
            </a:r>
            <a:endParaRPr lang="en-US" sz="2400" dirty="0" smtClean="0"/>
          </a:p>
          <a:p>
            <a:endParaRPr lang="en-US" dirty="0" smtClean="0"/>
          </a:p>
          <a:p>
            <a:endParaRPr lang="en-US" dirty="0"/>
          </a:p>
        </p:txBody>
      </p:sp>
    </p:spTree>
    <p:extLst>
      <p:ext uri="{BB962C8B-B14F-4D97-AF65-F5344CB8AC3E}">
        <p14:creationId xmlns:p14="http://schemas.microsoft.com/office/powerpoint/2010/main" val="2739367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COMMUNISM</a:t>
            </a:r>
            <a:endParaRPr lang="en-US" dirty="0"/>
          </a:p>
        </p:txBody>
      </p:sp>
      <p:sp>
        <p:nvSpPr>
          <p:cNvPr id="3" name="Content Placeholder 2"/>
          <p:cNvSpPr>
            <a:spLocks noGrp="1"/>
          </p:cNvSpPr>
          <p:nvPr>
            <p:ph idx="1"/>
          </p:nvPr>
        </p:nvSpPr>
        <p:spPr/>
        <p:txBody>
          <a:bodyPr>
            <a:normAutofit/>
          </a:bodyPr>
          <a:lstStyle/>
          <a:p>
            <a:r>
              <a:rPr lang="en-US" sz="2400" dirty="0" smtClean="0"/>
              <a:t>ALL PROPERTY AND GOODS ARE OWNED BY COMMON AND SHARED EQUALLY, BUT IN REALITY THE WEALTH IS HELD BY A FEW ELITE AND TAKEN FROM THE REST OF THE PEOPLE BY FORCE.  ALL MEANS OF PRODUCTION ARE OWNED BY THE GOVERNMENT. </a:t>
            </a:r>
            <a:endParaRPr lang="en-US" sz="2400" dirty="0" smtClean="0"/>
          </a:p>
          <a:p>
            <a:r>
              <a:rPr lang="en-US" sz="2400" dirty="0" smtClean="0"/>
              <a:t>CHINA, CUBA</a:t>
            </a:r>
            <a:endParaRPr lang="en-US" sz="2400" dirty="0"/>
          </a:p>
        </p:txBody>
      </p:sp>
    </p:spTree>
    <p:extLst>
      <p:ext uri="{BB962C8B-B14F-4D97-AF65-F5344CB8AC3E}">
        <p14:creationId xmlns:p14="http://schemas.microsoft.com/office/powerpoint/2010/main" val="163007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FASCISM</a:t>
            </a:r>
            <a:endParaRPr lang="en-US" dirty="0"/>
          </a:p>
        </p:txBody>
      </p:sp>
      <p:sp>
        <p:nvSpPr>
          <p:cNvPr id="3" name="Content Placeholder 2"/>
          <p:cNvSpPr>
            <a:spLocks noGrp="1"/>
          </p:cNvSpPr>
          <p:nvPr>
            <p:ph idx="1"/>
          </p:nvPr>
        </p:nvSpPr>
        <p:spPr/>
        <p:txBody>
          <a:bodyPr>
            <a:normAutofit/>
          </a:bodyPr>
          <a:lstStyle/>
          <a:p>
            <a:r>
              <a:rPr lang="en-US" sz="2400" dirty="0" smtClean="0"/>
              <a:t>GOVERNMENT CONTROLS NEARLY ALL ECONOMIC ACTIVITY WHILE LEAVING THE OWNERSHIP OF PROPERTY IN THE HANDS OF THE PEOPLE. </a:t>
            </a:r>
            <a:endParaRPr lang="en-US" sz="2400" dirty="0" smtClean="0"/>
          </a:p>
          <a:p>
            <a:r>
              <a:rPr lang="en-US" sz="2400" dirty="0" smtClean="0"/>
              <a:t>EXAMPLE: NAZI GERMANY, MUSSOLINI’S ITALY</a:t>
            </a:r>
            <a:endParaRPr lang="en-US" sz="2400" dirty="0"/>
          </a:p>
        </p:txBody>
      </p:sp>
    </p:spTree>
    <p:extLst>
      <p:ext uri="{BB962C8B-B14F-4D97-AF65-F5344CB8AC3E}">
        <p14:creationId xmlns:p14="http://schemas.microsoft.com/office/powerpoint/2010/main" val="1022135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ECONOMY</a:t>
            </a:r>
            <a:endParaRPr lang="en-US" dirty="0"/>
          </a:p>
        </p:txBody>
      </p:sp>
      <p:sp>
        <p:nvSpPr>
          <p:cNvPr id="3" name="Content Placeholder 2"/>
          <p:cNvSpPr>
            <a:spLocks noGrp="1"/>
          </p:cNvSpPr>
          <p:nvPr>
            <p:ph idx="1"/>
          </p:nvPr>
        </p:nvSpPr>
        <p:spPr/>
        <p:txBody>
          <a:bodyPr>
            <a:normAutofit/>
          </a:bodyPr>
          <a:lstStyle/>
          <a:p>
            <a:r>
              <a:rPr lang="en-US" sz="2400" dirty="0" smtClean="0"/>
              <a:t>CUSTOMS GOVERN THE ECONOMIC DECISIONS THAT ARE MADE</a:t>
            </a:r>
          </a:p>
          <a:p>
            <a:r>
              <a:rPr lang="en-US" sz="2400" dirty="0" smtClean="0"/>
              <a:t>ACTIVITIES ARE CENTERED AROUND THE FAMILY OR ETHNIC UNIT</a:t>
            </a:r>
          </a:p>
          <a:p>
            <a:r>
              <a:rPr lang="en-US" sz="2400" dirty="0" smtClean="0"/>
              <a:t>PYGMIES OF CONGO, INUIT OR ESKIMOS AND NATIVE TRIBES</a:t>
            </a:r>
            <a:endParaRPr lang="en-US" sz="2400" dirty="0"/>
          </a:p>
        </p:txBody>
      </p:sp>
    </p:spTree>
    <p:extLst>
      <p:ext uri="{BB962C8B-B14F-4D97-AF65-F5344CB8AC3E}">
        <p14:creationId xmlns:p14="http://schemas.microsoft.com/office/powerpoint/2010/main" val="750484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VIDEOS WATCHED IN CLASS</a:t>
            </a:r>
            <a:endParaRPr lang="en-US" dirty="0"/>
          </a:p>
        </p:txBody>
      </p:sp>
      <p:sp>
        <p:nvSpPr>
          <p:cNvPr id="3" name="Subtitle 2"/>
          <p:cNvSpPr>
            <a:spLocks noGrp="1"/>
          </p:cNvSpPr>
          <p:nvPr>
            <p:ph type="subTitle" idx="1"/>
          </p:nvPr>
        </p:nvSpPr>
        <p:spPr>
          <a:xfrm>
            <a:off x="810001" y="5280847"/>
            <a:ext cx="4629102" cy="1025360"/>
          </a:xfrm>
        </p:spPr>
        <p:txBody>
          <a:bodyPr>
            <a:normAutofit/>
          </a:bodyPr>
          <a:lstStyle/>
          <a:p>
            <a:r>
              <a:rPr lang="en-US" dirty="0" smtClean="0"/>
              <a:t>FORMS OF GOVERNMENT: </a:t>
            </a:r>
          </a:p>
          <a:p>
            <a:r>
              <a:rPr lang="en-US" dirty="0">
                <a:hlinkClick r:id="rId2"/>
              </a:rPr>
              <a:t>https://youtu.be/vdh9xo47OWM</a:t>
            </a:r>
            <a:endParaRPr lang="en-US" dirty="0"/>
          </a:p>
          <a:p>
            <a:endParaRPr lang="en-US" dirty="0"/>
          </a:p>
        </p:txBody>
      </p:sp>
      <p:sp>
        <p:nvSpPr>
          <p:cNvPr id="4" name="Subtitle 2"/>
          <p:cNvSpPr txBox="1">
            <a:spLocks/>
          </p:cNvSpPr>
          <p:nvPr/>
        </p:nvSpPr>
        <p:spPr>
          <a:xfrm>
            <a:off x="5270935" y="5280847"/>
            <a:ext cx="6111066" cy="1025360"/>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US" dirty="0" smtClean="0"/>
              <a:t>ECONOMIC </a:t>
            </a:r>
            <a:r>
              <a:rPr lang="en-US" dirty="0"/>
              <a:t>SYSTEMS (FILL IN </a:t>
            </a:r>
            <a:r>
              <a:rPr lang="en-US"/>
              <a:t>CHART</a:t>
            </a:r>
            <a:r>
              <a:rPr lang="en-US" smtClean="0"/>
              <a:t>) </a:t>
            </a:r>
            <a:r>
              <a:rPr lang="en-US" dirty="0"/>
              <a:t>:</a:t>
            </a:r>
          </a:p>
          <a:p>
            <a:r>
              <a:rPr lang="en-US" dirty="0" smtClean="0">
                <a:hlinkClick r:id="rId3"/>
              </a:rPr>
              <a:t>https://youtu.be/TZGqPtzAH5k</a:t>
            </a:r>
            <a:endParaRPr lang="en-US" dirty="0" smtClean="0"/>
          </a:p>
          <a:p>
            <a:endParaRPr lang="en-US" dirty="0"/>
          </a:p>
        </p:txBody>
      </p:sp>
    </p:spTree>
    <p:extLst>
      <p:ext uri="{BB962C8B-B14F-4D97-AF65-F5344CB8AC3E}">
        <p14:creationId xmlns:p14="http://schemas.microsoft.com/office/powerpoint/2010/main" val="917709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Governments and Economies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78300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MONARCHY</a:t>
            </a:r>
            <a:endParaRPr lang="en-US" dirty="0"/>
          </a:p>
        </p:txBody>
      </p:sp>
      <p:sp>
        <p:nvSpPr>
          <p:cNvPr id="3" name="Content Placeholder 2"/>
          <p:cNvSpPr>
            <a:spLocks noGrp="1"/>
          </p:cNvSpPr>
          <p:nvPr>
            <p:ph idx="1"/>
          </p:nvPr>
        </p:nvSpPr>
        <p:spPr/>
        <p:txBody>
          <a:bodyPr>
            <a:normAutofit/>
          </a:bodyPr>
          <a:lstStyle/>
          <a:p>
            <a:r>
              <a:rPr lang="en-US" sz="2800" dirty="0" smtClean="0"/>
              <a:t>A LIMITED MONARCHY, CONSTRAINIED BY A CONSTITUTION AND RULED </a:t>
            </a:r>
            <a:r>
              <a:rPr lang="en-US" sz="2800" dirty="0" smtClean="0"/>
              <a:t>WITH THE </a:t>
            </a:r>
            <a:r>
              <a:rPr lang="en-US" sz="2800" dirty="0" smtClean="0"/>
              <a:t>HELP OF AN ELECTED </a:t>
            </a:r>
            <a:r>
              <a:rPr lang="en-US" sz="2800" dirty="0" smtClean="0"/>
              <a:t>LEGISLATURE.</a:t>
            </a:r>
          </a:p>
          <a:p>
            <a:r>
              <a:rPr lang="en-US" sz="2800" dirty="0" smtClean="0"/>
              <a:t>MODERN UNITED KINGDOM</a:t>
            </a:r>
            <a:endParaRPr lang="en-US" sz="2800" dirty="0"/>
          </a:p>
        </p:txBody>
      </p:sp>
    </p:spTree>
    <p:extLst>
      <p:ext uri="{BB962C8B-B14F-4D97-AF65-F5344CB8AC3E}">
        <p14:creationId xmlns:p14="http://schemas.microsoft.com/office/powerpoint/2010/main" val="566896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OLIGARCHY / DICTATORSHIP</a:t>
            </a:r>
            <a:endParaRPr lang="en-US" dirty="0"/>
          </a:p>
        </p:txBody>
      </p:sp>
      <p:sp>
        <p:nvSpPr>
          <p:cNvPr id="3" name="Content Placeholder 2"/>
          <p:cNvSpPr>
            <a:spLocks noGrp="1"/>
          </p:cNvSpPr>
          <p:nvPr>
            <p:ph idx="1"/>
          </p:nvPr>
        </p:nvSpPr>
        <p:spPr/>
        <p:txBody>
          <a:bodyPr>
            <a:normAutofit/>
          </a:bodyPr>
          <a:lstStyle/>
          <a:p>
            <a:r>
              <a:rPr lang="en-US" sz="2400" dirty="0" smtClean="0"/>
              <a:t>ABSOLUTE RULE BY A SMALL GROUP, EITHER WITH AN INDIVIDUAL OR POLITICAL PARTY IN CHARGE.  POWER IS HELD BY </a:t>
            </a:r>
            <a:r>
              <a:rPr lang="en-US" sz="2400" dirty="0" smtClean="0"/>
              <a:t>FORCE.</a:t>
            </a:r>
          </a:p>
          <a:p>
            <a:r>
              <a:rPr lang="en-US" sz="2400" dirty="0" smtClean="0"/>
              <a:t>NORTH KOREA (D), SOVIET UNION (O)</a:t>
            </a:r>
            <a:endParaRPr lang="en-US" sz="2400" dirty="0"/>
          </a:p>
        </p:txBody>
      </p:sp>
    </p:spTree>
    <p:extLst>
      <p:ext uri="{BB962C8B-B14F-4D97-AF65-F5344CB8AC3E}">
        <p14:creationId xmlns:p14="http://schemas.microsoft.com/office/powerpoint/2010/main" val="714223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ANARCHY</a:t>
            </a:r>
            <a:endParaRPr lang="en-US" dirty="0"/>
          </a:p>
        </p:txBody>
      </p:sp>
      <p:sp>
        <p:nvSpPr>
          <p:cNvPr id="3" name="Content Placeholder 2"/>
          <p:cNvSpPr>
            <a:spLocks noGrp="1"/>
          </p:cNvSpPr>
          <p:nvPr>
            <p:ph idx="1"/>
          </p:nvPr>
        </p:nvSpPr>
        <p:spPr/>
        <p:txBody>
          <a:bodyPr>
            <a:normAutofit/>
          </a:bodyPr>
          <a:lstStyle/>
          <a:p>
            <a:r>
              <a:rPr lang="en-US" sz="2400" dirty="0" smtClean="0"/>
              <a:t>A STATE OF NO GOVERNMENT</a:t>
            </a:r>
            <a:endParaRPr lang="en-US" sz="2400" dirty="0"/>
          </a:p>
        </p:txBody>
      </p:sp>
    </p:spTree>
    <p:extLst>
      <p:ext uri="{BB962C8B-B14F-4D97-AF65-F5344CB8AC3E}">
        <p14:creationId xmlns:p14="http://schemas.microsoft.com/office/powerpoint/2010/main" val="3401427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t>
            </a:r>
            <a:endParaRPr lang="en-US" dirty="0"/>
          </a:p>
        </p:txBody>
      </p:sp>
      <p:sp>
        <p:nvSpPr>
          <p:cNvPr id="3" name="Content Placeholder 2"/>
          <p:cNvSpPr>
            <a:spLocks noGrp="1"/>
          </p:cNvSpPr>
          <p:nvPr>
            <p:ph idx="1"/>
          </p:nvPr>
        </p:nvSpPr>
        <p:spPr/>
        <p:txBody>
          <a:bodyPr>
            <a:normAutofit/>
          </a:bodyPr>
          <a:lstStyle/>
          <a:p>
            <a:r>
              <a:rPr lang="en-US" sz="2400" dirty="0" smtClean="0"/>
              <a:t>A LIMITED GOVERNMENT, DERIVING ITS POWER FROM THE PEOPLE, WITH A CONSTITUTION OF LAW RESTRAINING THE GOVERNMENT FROM TAKING THE LIBERTY OF THE </a:t>
            </a:r>
            <a:r>
              <a:rPr lang="en-US" sz="2400" dirty="0" smtClean="0"/>
              <a:t>PEOPLE.</a:t>
            </a:r>
          </a:p>
          <a:p>
            <a:r>
              <a:rPr lang="en-US" sz="2400" dirty="0" smtClean="0"/>
              <a:t>UNITED STATES OF AMERICA, ROME</a:t>
            </a:r>
            <a:endParaRPr lang="en-US" sz="2400" dirty="0"/>
          </a:p>
        </p:txBody>
      </p:sp>
    </p:spTree>
    <p:extLst>
      <p:ext uri="{BB962C8B-B14F-4D97-AF65-F5344CB8AC3E}">
        <p14:creationId xmlns:p14="http://schemas.microsoft.com/office/powerpoint/2010/main" val="2792816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MONARCHY/IMPERIALISM</a:t>
            </a:r>
            <a:endParaRPr lang="en-US" dirty="0"/>
          </a:p>
        </p:txBody>
      </p:sp>
      <p:sp>
        <p:nvSpPr>
          <p:cNvPr id="3" name="Content Placeholder 2"/>
          <p:cNvSpPr>
            <a:spLocks noGrp="1"/>
          </p:cNvSpPr>
          <p:nvPr>
            <p:ph idx="1"/>
          </p:nvPr>
        </p:nvSpPr>
        <p:spPr/>
        <p:txBody>
          <a:bodyPr>
            <a:normAutofit/>
          </a:bodyPr>
          <a:lstStyle/>
          <a:p>
            <a:r>
              <a:rPr lang="en-US" sz="2400" dirty="0" smtClean="0"/>
              <a:t>RULED BY A HEREDITARY KING OR QUEEN, USUALLY WITH THE HELP OF AN ARISTOCRACY</a:t>
            </a:r>
            <a:r>
              <a:rPr lang="en-US" sz="2400" dirty="0" smtClean="0"/>
              <a:t>.</a:t>
            </a:r>
          </a:p>
          <a:p>
            <a:r>
              <a:rPr lang="en-US" sz="2400" dirty="0" smtClean="0"/>
              <a:t>ENGLAND DURING THE MIDDLE AGES</a:t>
            </a:r>
            <a:endParaRPr lang="en-US" sz="2400" dirty="0"/>
          </a:p>
        </p:txBody>
      </p:sp>
    </p:spTree>
    <p:extLst>
      <p:ext uri="{BB962C8B-B14F-4D97-AF65-F5344CB8AC3E}">
        <p14:creationId xmlns:p14="http://schemas.microsoft.com/office/powerpoint/2010/main" val="2318750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a:t>
            </a:r>
            <a:endParaRPr lang="en-US" dirty="0"/>
          </a:p>
        </p:txBody>
      </p:sp>
      <p:sp>
        <p:nvSpPr>
          <p:cNvPr id="3" name="Content Placeholder 2"/>
          <p:cNvSpPr>
            <a:spLocks noGrp="1"/>
          </p:cNvSpPr>
          <p:nvPr>
            <p:ph idx="1"/>
          </p:nvPr>
        </p:nvSpPr>
        <p:spPr/>
        <p:txBody>
          <a:bodyPr>
            <a:normAutofit/>
          </a:bodyPr>
          <a:lstStyle/>
          <a:p>
            <a:r>
              <a:rPr lang="en-US" sz="2400" dirty="0" smtClean="0"/>
              <a:t>MAJORITY RULES WITH NO PROTECTION FOR THE MINORITY. </a:t>
            </a:r>
            <a:endParaRPr lang="en-US" sz="2400" dirty="0" smtClean="0"/>
          </a:p>
          <a:p>
            <a:r>
              <a:rPr lang="en-US" sz="2400" dirty="0" smtClean="0"/>
              <a:t>ANCIENT GREECE</a:t>
            </a:r>
            <a:r>
              <a:rPr lang="en-US" sz="2400" dirty="0" smtClean="0"/>
              <a:t> </a:t>
            </a:r>
            <a:endParaRPr lang="en-US" sz="2400" dirty="0"/>
          </a:p>
        </p:txBody>
      </p:sp>
    </p:spTree>
    <p:extLst>
      <p:ext uri="{BB962C8B-B14F-4D97-AF65-F5344CB8AC3E}">
        <p14:creationId xmlns:p14="http://schemas.microsoft.com/office/powerpoint/2010/main" val="2347774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SYSTEMS</a:t>
            </a:r>
            <a:endParaRPr lang="en-US" dirty="0"/>
          </a:p>
        </p:txBody>
      </p:sp>
      <p:sp>
        <p:nvSpPr>
          <p:cNvPr id="3" name="Content Placeholder 2"/>
          <p:cNvSpPr>
            <a:spLocks noGrp="1"/>
          </p:cNvSpPr>
          <p:nvPr>
            <p:ph idx="1"/>
          </p:nvPr>
        </p:nvSpPr>
        <p:spPr/>
        <p:txBody>
          <a:bodyPr>
            <a:normAutofit/>
          </a:bodyPr>
          <a:lstStyle/>
          <a:p>
            <a:r>
              <a:rPr lang="en-US" sz="2400" dirty="0" smtClean="0"/>
              <a:t>WHAT TO PRODUCE?</a:t>
            </a:r>
          </a:p>
          <a:p>
            <a:r>
              <a:rPr lang="en-US" sz="2400" dirty="0" smtClean="0"/>
              <a:t>HOW TO PRODUCE?</a:t>
            </a:r>
          </a:p>
          <a:p>
            <a:r>
              <a:rPr lang="en-US" sz="2400" dirty="0" smtClean="0"/>
              <a:t>FOR WHOM TO PRODUCE?</a:t>
            </a:r>
            <a:endParaRPr lang="en-US" sz="2400" dirty="0"/>
          </a:p>
        </p:txBody>
      </p:sp>
    </p:spTree>
    <p:extLst>
      <p:ext uri="{BB962C8B-B14F-4D97-AF65-F5344CB8AC3E}">
        <p14:creationId xmlns:p14="http://schemas.microsoft.com/office/powerpoint/2010/main" val="1196810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1927</TotalTime>
  <Words>481</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Century Gothic</vt:lpstr>
      <vt:lpstr>Wingdings 2</vt:lpstr>
      <vt:lpstr>Quotable</vt:lpstr>
      <vt:lpstr>Vocabulary Day 1                         (9/5/17)</vt:lpstr>
      <vt:lpstr>Types of Governments and Economies</vt:lpstr>
      <vt:lpstr>CONSTITUTIONAL MONARCHY</vt:lpstr>
      <vt:lpstr>OLIGARCHY / DICTATORSHIP</vt:lpstr>
      <vt:lpstr>ANARCHY</vt:lpstr>
      <vt:lpstr>REPUBLIC</vt:lpstr>
      <vt:lpstr>ABSOLUTE MONARCHY/IMPERIALISM</vt:lpstr>
      <vt:lpstr>DEMOCRACY</vt:lpstr>
      <vt:lpstr>ECONOMIC SYSTEMS</vt:lpstr>
      <vt:lpstr>MIXED ECONOMY</vt:lpstr>
      <vt:lpstr>SOCIALISM</vt:lpstr>
      <vt:lpstr>CAPITALISM (MARKET ECONOMY)</vt:lpstr>
      <vt:lpstr>COMMUNISM</vt:lpstr>
      <vt:lpstr>FASCISM</vt:lpstr>
      <vt:lpstr>TRADITIONAL ECONOMY</vt:lpstr>
      <vt:lpstr>VIDEOS WATCHED IN CLASS</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Day 1                         (9/5/17)</dc:title>
  <dc:creator>Orlando, Amanda K.</dc:creator>
  <cp:lastModifiedBy>Orlando, Amanda K.</cp:lastModifiedBy>
  <cp:revision>12</cp:revision>
  <dcterms:created xsi:type="dcterms:W3CDTF">2017-09-05T12:41:04Z</dcterms:created>
  <dcterms:modified xsi:type="dcterms:W3CDTF">2017-09-06T20:51:34Z</dcterms:modified>
</cp:coreProperties>
</file>