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Thomas Jefferson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805817"/>
            <a:ext cx="9254571" cy="1081705"/>
          </a:xfrm>
        </p:spPr>
        <p:txBody>
          <a:bodyPr/>
          <a:lstStyle/>
          <a:p>
            <a:r>
              <a:rPr lang="en-US" u="sng" dirty="0" smtClean="0"/>
              <a:t>James Madison </a:t>
            </a:r>
            <a:r>
              <a:rPr lang="en-US" dirty="0" smtClean="0"/>
              <a:t>(Background information)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0346" y="2019379"/>
            <a:ext cx="3891960" cy="3997828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 smtClean="0"/>
              <a:t>4</a:t>
            </a:r>
            <a:r>
              <a:rPr lang="en-US" sz="3200" u="sng" baseline="30000" dirty="0" smtClean="0"/>
              <a:t>th</a:t>
            </a:r>
            <a:r>
              <a:rPr lang="en-US" sz="3200" u="sng" dirty="0" smtClean="0"/>
              <a:t> President (1809-1817)</a:t>
            </a:r>
          </a:p>
          <a:p>
            <a:r>
              <a:rPr lang="en-US" sz="3200" u="sng" dirty="0" smtClean="0"/>
              <a:t>“Father of the Constitution”</a:t>
            </a:r>
          </a:p>
          <a:p>
            <a:r>
              <a:rPr lang="en-US" sz="3200" dirty="0" smtClean="0"/>
              <a:t>From Virginia</a:t>
            </a:r>
          </a:p>
          <a:p>
            <a:r>
              <a:rPr lang="en-US" sz="3200" dirty="0" smtClean="0"/>
              <a:t>He was the last living signer of the Constitution</a:t>
            </a:r>
          </a:p>
          <a:p>
            <a:endParaRPr lang="en-US" dirty="0"/>
          </a:p>
        </p:txBody>
      </p:sp>
      <p:pic>
        <p:nvPicPr>
          <p:cNvPr id="1030" name="Picture 6" descr="Image result for james madison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31" y="2071844"/>
            <a:ext cx="3945363" cy="39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9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805817"/>
            <a:ext cx="9633394" cy="1081705"/>
          </a:xfrm>
        </p:spPr>
        <p:txBody>
          <a:bodyPr/>
          <a:lstStyle/>
          <a:p>
            <a:r>
              <a:rPr lang="en-US" u="sng" dirty="0" smtClean="0"/>
              <a:t>War of 1812 </a:t>
            </a:r>
            <a:r>
              <a:rPr lang="en-US" dirty="0" smtClean="0"/>
              <a:t>(the Second War for Independence)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1522" y="2052116"/>
            <a:ext cx="3891960" cy="3997828"/>
          </a:xfrm>
        </p:spPr>
        <p:txBody>
          <a:bodyPr>
            <a:normAutofit fontScale="92500"/>
          </a:bodyPr>
          <a:lstStyle/>
          <a:p>
            <a:r>
              <a:rPr lang="en-US" sz="2400" b="1" u="sng" dirty="0" smtClean="0"/>
              <a:t>Causes:</a:t>
            </a:r>
          </a:p>
          <a:p>
            <a:r>
              <a:rPr lang="en-US" sz="2400" u="sng" dirty="0" smtClean="0"/>
              <a:t>Impressment (kidnapping American sailors and forcing them into the British Navy)</a:t>
            </a:r>
          </a:p>
          <a:p>
            <a:r>
              <a:rPr lang="en-US" sz="2400" u="sng" dirty="0" smtClean="0"/>
              <a:t>British hindering U.S. trade</a:t>
            </a:r>
          </a:p>
          <a:p>
            <a:r>
              <a:rPr lang="en-US" sz="2400" u="sng" dirty="0" smtClean="0"/>
              <a:t>British helping American Indians attack US</a:t>
            </a:r>
            <a:endParaRPr lang="en-US" sz="24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7176" name="Picture 8" descr="Image result for war of 1812 impr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3" y="2234504"/>
            <a:ext cx="5546383" cy="3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2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4" y="805817"/>
            <a:ext cx="8758183" cy="1081705"/>
          </a:xfrm>
        </p:spPr>
        <p:txBody>
          <a:bodyPr/>
          <a:lstStyle/>
          <a:p>
            <a:r>
              <a:rPr lang="en-US" u="sng" dirty="0" smtClean="0"/>
              <a:t>Most important results of the </a:t>
            </a:r>
            <a:r>
              <a:rPr lang="en-US" u="sng" dirty="0" smtClean="0"/>
              <a:t>War </a:t>
            </a:r>
            <a:r>
              <a:rPr lang="en-US" u="sng" dirty="0" smtClean="0"/>
              <a:t>of 1812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1706" y="1954082"/>
            <a:ext cx="3891960" cy="3997828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1. </a:t>
            </a:r>
            <a:r>
              <a:rPr lang="en-US" sz="2000" u="sng" dirty="0" smtClean="0"/>
              <a:t>Star Spangled Banner written by Francis Scott Key </a:t>
            </a:r>
            <a:r>
              <a:rPr lang="en-US" sz="2000" dirty="0" smtClean="0"/>
              <a:t>after the Battle for Fort McHenry</a:t>
            </a:r>
          </a:p>
          <a:p>
            <a:r>
              <a:rPr lang="en-US" sz="2000" dirty="0" smtClean="0"/>
              <a:t>2. The </a:t>
            </a:r>
            <a:r>
              <a:rPr lang="en-US" sz="2000" u="sng" dirty="0" smtClean="0"/>
              <a:t>British captured Washington D.C</a:t>
            </a:r>
            <a:r>
              <a:rPr lang="en-US" sz="2000" dirty="0" smtClean="0"/>
              <a:t>. on August 24, 1814 </a:t>
            </a:r>
            <a:r>
              <a:rPr lang="en-US" sz="2000" u="sng" dirty="0" smtClean="0"/>
              <a:t>and burned the Capitol and the White House</a:t>
            </a:r>
          </a:p>
          <a:p>
            <a:r>
              <a:rPr lang="en-US" sz="2000" dirty="0" smtClean="0"/>
              <a:t>3. </a:t>
            </a:r>
            <a:r>
              <a:rPr lang="en-US" sz="2000" u="sng" dirty="0" smtClean="0"/>
              <a:t>Dolly Madison saves the painting of George Washington</a:t>
            </a:r>
          </a:p>
          <a:p>
            <a:r>
              <a:rPr lang="en-US" sz="2000" dirty="0" smtClean="0"/>
              <a:t>4. </a:t>
            </a:r>
            <a:r>
              <a:rPr lang="en-US" sz="2000" u="sng" dirty="0" smtClean="0"/>
              <a:t>Andrew Jackson becomes a war hero </a:t>
            </a:r>
            <a:r>
              <a:rPr lang="en-US" sz="2000" dirty="0" smtClean="0"/>
              <a:t>after the Battle of New Orleans.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4098" name="Picture 2" descr="http://www.skipjackmarinegallery.com/mm5/graphics/00000001/war_of_1812_Naval_Attack_Fort_McHenry_Perilous_Night_painting_Peter_Rindlisbacher_lg.jpg?vm=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17" y="2228003"/>
            <a:ext cx="5464222" cy="3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5536" y="2232567"/>
            <a:ext cx="3891960" cy="3997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Ended in a tie (deadlock/stalemate)</a:t>
            </a:r>
          </a:p>
          <a:p>
            <a:r>
              <a:rPr lang="en-US" sz="2400" u="sng" dirty="0" smtClean="0"/>
              <a:t>Treaty of Ghent officially ended the war</a:t>
            </a:r>
          </a:p>
          <a:p>
            <a:pPr lvl="1"/>
            <a:r>
              <a:rPr lang="en-US" sz="2400" dirty="0" smtClean="0"/>
              <a:t>No borders or land changed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war of 1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0" y="1971810"/>
            <a:ext cx="5943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0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James Monroe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President from 1817-1825</a:t>
            </a:r>
          </a:p>
          <a:p>
            <a:r>
              <a:rPr lang="en-US" dirty="0" smtClean="0"/>
              <a:t>From Virginia</a:t>
            </a:r>
          </a:p>
          <a:p>
            <a:r>
              <a:rPr lang="en-US" u="sng" dirty="0" smtClean="0"/>
              <a:t>Last of the “Founding Fathers” to become President</a:t>
            </a:r>
          </a:p>
          <a:p>
            <a:r>
              <a:rPr lang="en-US" u="sng" dirty="0" smtClean="0"/>
              <a:t>Purchased Florida from Spain</a:t>
            </a:r>
          </a:p>
          <a:p>
            <a:r>
              <a:rPr lang="en-US" u="sng" dirty="0" smtClean="0"/>
              <a:t>Most remembered for the Monroe Doctrine</a:t>
            </a:r>
          </a:p>
          <a:p>
            <a:r>
              <a:rPr lang="en-US" dirty="0" smtClean="0"/>
              <a:t>Died on July 4, 1831</a:t>
            </a:r>
            <a:endParaRPr lang="en-US" dirty="0"/>
          </a:p>
        </p:txBody>
      </p:sp>
      <p:pic>
        <p:nvPicPr>
          <p:cNvPr id="2050" name="Picture 2" descr="Image result for james 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6" y="2228003"/>
            <a:ext cx="4885983" cy="36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83326"/>
            <a:ext cx="11029616" cy="1357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Monroe was wounded at the Battle of Trenton. </a:t>
            </a:r>
            <a:r>
              <a:rPr lang="en-US" dirty="0" smtClean="0"/>
              <a:t> Did </a:t>
            </a:r>
            <a:r>
              <a:rPr lang="en-US" dirty="0" smtClean="0"/>
              <a:t>you know that James Monroe is in this Picture?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 smtClean="0"/>
              <a:t>soldier do you think is him?</a:t>
            </a:r>
            <a:endParaRPr lang="en-US" dirty="0"/>
          </a:p>
        </p:txBody>
      </p:sp>
      <p:pic>
        <p:nvPicPr>
          <p:cNvPr id="5122" name="Picture 2" descr="https://img.apmcdn.org/b0bac40848aac153d41caf45e2945d9b8e574b42/uncropped/6702c3-20150323-washington.jpg?vm=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35" y="2052116"/>
            <a:ext cx="7187928" cy="41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436915"/>
            <a:ext cx="5375107" cy="510358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Proclamation in 1823 by President James Monroe. Basically, it </a:t>
            </a:r>
            <a:r>
              <a:rPr lang="en-US" sz="2800" b="1" u="sng" dirty="0"/>
              <a:t>warned European nations not to get involved in political matters in Central and South America</a:t>
            </a:r>
            <a:r>
              <a:rPr lang="en-US" sz="2800" dirty="0"/>
              <a:t>. The Doctrine was intended to show that the </a:t>
            </a:r>
            <a:r>
              <a:rPr lang="en-US" sz="2800" b="1" u="sng" dirty="0"/>
              <a:t>United States was the only country that could influence such political matters</a:t>
            </a:r>
            <a:r>
              <a:rPr lang="en-US" sz="2800" dirty="0"/>
              <a:t>.</a:t>
            </a:r>
          </a:p>
        </p:txBody>
      </p:sp>
      <p:pic>
        <p:nvPicPr>
          <p:cNvPr id="6146" name="Picture 2" descr="http://www.socialstudiesforkids.com/graphics/monroedoct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21" y="1934690"/>
            <a:ext cx="5331388" cy="43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69" y="805817"/>
            <a:ext cx="9424388" cy="1081705"/>
          </a:xfrm>
        </p:spPr>
        <p:txBody>
          <a:bodyPr/>
          <a:lstStyle/>
          <a:p>
            <a:r>
              <a:rPr lang="en-US" u="sng" dirty="0" smtClean="0"/>
              <a:t>Simplest Definition of the Monroe doctrine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Europe, stay out of the Americas!</a:t>
            </a: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onroe doct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1844990"/>
            <a:ext cx="4189500" cy="46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John Quincy Adams</a:t>
            </a:r>
            <a:endParaRPr lang="en-US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666635" y="2052114"/>
            <a:ext cx="4449855" cy="399782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President from 1825-1829</a:t>
            </a:r>
          </a:p>
          <a:p>
            <a:r>
              <a:rPr lang="en-US" dirty="0" smtClean="0"/>
              <a:t>Son of John Adams (2</a:t>
            </a:r>
            <a:r>
              <a:rPr lang="en-US" baseline="30000" dirty="0" smtClean="0"/>
              <a:t>nd</a:t>
            </a:r>
            <a:r>
              <a:rPr lang="en-US" dirty="0" smtClean="0"/>
              <a:t> President)</a:t>
            </a:r>
          </a:p>
          <a:p>
            <a:r>
              <a:rPr lang="en-US" u="sng" dirty="0" smtClean="0"/>
              <a:t>First father and son to both be president</a:t>
            </a:r>
          </a:p>
          <a:p>
            <a:r>
              <a:rPr lang="en-US" dirty="0" smtClean="0"/>
              <a:t>Strong abolitionist</a:t>
            </a:r>
          </a:p>
          <a:p>
            <a:r>
              <a:rPr lang="en-US" u="sng" dirty="0" smtClean="0"/>
              <a:t>Lost the election of 1828 to Jackson</a:t>
            </a:r>
          </a:p>
          <a:p>
            <a:r>
              <a:rPr lang="en-US" dirty="0" smtClean="0"/>
              <a:t>Elected as a representative to the House of Rep. from Mass.</a:t>
            </a:r>
            <a:endParaRPr lang="en-US" dirty="0"/>
          </a:p>
        </p:txBody>
      </p:sp>
      <p:pic>
        <p:nvPicPr>
          <p:cNvPr id="3074" name="Picture 2" descr="Image result for john quincy ad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3" y="1518011"/>
            <a:ext cx="5192758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 Bargain of 1824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052116"/>
            <a:ext cx="7889966" cy="39978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u="sng" dirty="0" smtClean="0"/>
              <a:t>Candidate</a:t>
            </a:r>
            <a:r>
              <a:rPr lang="en-US" sz="2000" dirty="0" smtClean="0"/>
              <a:t>	</a:t>
            </a:r>
            <a:r>
              <a:rPr lang="en-US" sz="2000" u="sng" dirty="0" smtClean="0"/>
              <a:t>Electoral Votes	</a:t>
            </a:r>
            <a:r>
              <a:rPr lang="en-US" sz="2000" dirty="0" smtClean="0"/>
              <a:t>	</a:t>
            </a:r>
            <a:r>
              <a:rPr lang="en-US" sz="2000" u="sng" dirty="0" smtClean="0"/>
              <a:t>Popular Vote</a:t>
            </a:r>
          </a:p>
          <a:p>
            <a:pPr marL="0" indent="0">
              <a:buNone/>
            </a:pPr>
            <a:r>
              <a:rPr lang="en-US" sz="2000" dirty="0" smtClean="0"/>
              <a:t>A. Jackson		99		</a:t>
            </a:r>
            <a:r>
              <a:rPr lang="en-US" sz="2000" dirty="0" smtClean="0"/>
              <a:t>153,544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J.Q. Adams		84		</a:t>
            </a:r>
            <a:r>
              <a:rPr lang="en-US" sz="2000" dirty="0" smtClean="0"/>
              <a:t>108,740</a:t>
            </a: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 smtClean="0"/>
              <a:t>W. Crawford		41		</a:t>
            </a:r>
            <a:r>
              <a:rPr lang="en-US" sz="2000" dirty="0" smtClean="0"/>
              <a:t>40,856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H. Clay			37		</a:t>
            </a:r>
            <a:r>
              <a:rPr lang="en-US" sz="2000" dirty="0" smtClean="0"/>
              <a:t>47,531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897" y="4781005"/>
            <a:ext cx="10443299" cy="1268937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Why would people say that John Quincy Adams becoming the sixth President of the United States was corrupt?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59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66" y="61233"/>
            <a:ext cx="10065085" cy="67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7" y="76531"/>
            <a:ext cx="7958331" cy="107722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Election of 1800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85" b="11587"/>
          <a:stretch/>
        </p:blipFill>
        <p:spPr>
          <a:xfrm>
            <a:off x="1144142" y="4415245"/>
            <a:ext cx="4072871" cy="224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076" y="4395786"/>
            <a:ext cx="494310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03" y="759078"/>
            <a:ext cx="3819525" cy="36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019" y="772141"/>
            <a:ext cx="3705225" cy="3524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7244" y="1153760"/>
            <a:ext cx="2209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Peaceful change of political power from one party to another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tied race led to 12</a:t>
            </a:r>
            <a:r>
              <a:rPr lang="en-US" baseline="30000" dirty="0" smtClean="0"/>
              <a:t>th</a:t>
            </a:r>
            <a:r>
              <a:rPr lang="en-US" dirty="0" smtClean="0"/>
              <a:t> amendment which created a separate ballot for president and vice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40" y="91440"/>
            <a:ext cx="926604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Marbury v. Madison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6" y="2052116"/>
            <a:ext cx="9080973" cy="3997828"/>
          </a:xfrm>
        </p:spPr>
        <p:txBody>
          <a:bodyPr>
            <a:noAutofit/>
          </a:bodyPr>
          <a:lstStyle/>
          <a:p>
            <a:r>
              <a:rPr lang="en-US" sz="2400" dirty="0" smtClean="0"/>
              <a:t>Judiciary Act of 1801 – created 16 new federal judgeships that Adams filled with Federalists right before leaving office (Judges referred to as Midnight judges)</a:t>
            </a:r>
          </a:p>
          <a:p>
            <a:r>
              <a:rPr lang="en-US" sz="2400" dirty="0" smtClean="0"/>
              <a:t>John Marshall – federalist that was appointed by J. Adams, Jefferson and Marshall disagreed on many issues</a:t>
            </a:r>
          </a:p>
          <a:p>
            <a:r>
              <a:rPr lang="en-US" sz="2400" dirty="0" smtClean="0"/>
              <a:t>Marbury v. Madison – helped establish the supreme court’s power to check the power of the other branches of government</a:t>
            </a:r>
            <a:endParaRPr lang="en-US" sz="2400" dirty="0"/>
          </a:p>
          <a:p>
            <a:r>
              <a:rPr lang="en-US" sz="2400" dirty="0" smtClean="0"/>
              <a:t>Judicial review – power to declare an act of Congress unconstitutional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18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246350"/>
            <a:ext cx="7958331" cy="107722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Louisiana Purchase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9" y="1071154"/>
            <a:ext cx="10267405" cy="4978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 of Jefferson is to expand the borders of the United States</a:t>
            </a:r>
          </a:p>
          <a:p>
            <a:pPr lvl="1"/>
            <a:r>
              <a:rPr lang="en-US" sz="2400" dirty="0" smtClean="0"/>
              <a:t>Problem – no ports on Gulf of Mexico (controlled by France)</a:t>
            </a:r>
          </a:p>
          <a:p>
            <a:pPr lvl="1"/>
            <a:r>
              <a:rPr lang="en-US" sz="2400" dirty="0" smtClean="0"/>
              <a:t>James Monroe is sent to negotiate the port with France </a:t>
            </a:r>
          </a:p>
          <a:p>
            <a:pPr lvl="1"/>
            <a:r>
              <a:rPr lang="en-US" sz="2400" dirty="0" smtClean="0"/>
              <a:t>French offer to sell the entire Louisiana Territory to the US for just $15 Million </a:t>
            </a:r>
          </a:p>
          <a:p>
            <a:r>
              <a:rPr lang="en-US" sz="2400" dirty="0" smtClean="0"/>
              <a:t>Louisiana Purchase – finalized in 1803, would double the size of the US</a:t>
            </a:r>
          </a:p>
        </p:txBody>
      </p:sp>
    </p:spTree>
    <p:extLst>
      <p:ext uri="{BB962C8B-B14F-4D97-AF65-F5344CB8AC3E}">
        <p14:creationId xmlns:p14="http://schemas.microsoft.com/office/powerpoint/2010/main" val="294648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56" y="144507"/>
            <a:ext cx="1023177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Lewis and Clark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2" y="1515291"/>
            <a:ext cx="10202091" cy="453465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Merriwether</a:t>
            </a:r>
            <a:r>
              <a:rPr lang="en-US" dirty="0" smtClean="0"/>
              <a:t> Lewis (Jefferson’s private secretary) and William Clark – led journey of exploration west (1804 Spring)</a:t>
            </a:r>
          </a:p>
          <a:p>
            <a:r>
              <a:rPr lang="en-US" dirty="0" smtClean="0"/>
              <a:t>Left St. Louis worked its way up the Missouri River</a:t>
            </a:r>
          </a:p>
          <a:p>
            <a:r>
              <a:rPr lang="en-US" dirty="0" smtClean="0"/>
              <a:t>Kept a journal of their voyage and all they encountered</a:t>
            </a:r>
          </a:p>
          <a:p>
            <a:pPr lvl="1"/>
            <a:r>
              <a:rPr lang="en-US" dirty="0" smtClean="0"/>
              <a:t>Plants, people, animals, and the geography of the west</a:t>
            </a:r>
          </a:p>
          <a:p>
            <a:r>
              <a:rPr lang="en-US" dirty="0" smtClean="0"/>
              <a:t>Sacagawea – Shoshone woman that joined their group as a guide</a:t>
            </a:r>
          </a:p>
          <a:p>
            <a:r>
              <a:rPr lang="en-US" dirty="0" smtClean="0"/>
              <a:t>Reach Pacific Ocean, turned around and returned in 1806</a:t>
            </a:r>
          </a:p>
          <a:p>
            <a:pPr lvl="1"/>
            <a:r>
              <a:rPr lang="en-US" dirty="0" smtClean="0"/>
              <a:t>Brought an inspiration for people to move westward</a:t>
            </a:r>
          </a:p>
          <a:p>
            <a:pPr lvl="1"/>
            <a:r>
              <a:rPr lang="en-US" dirty="0" smtClean="0"/>
              <a:t>Manifest Destiny – belief shared by Americans that the United States should expand across the continent to the Pacific Ocean “Our god given right”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Madison, Monroe, and Quincy Adams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12/12/17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2507</TotalTime>
  <Words>642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MS Shell Dlg 2</vt:lpstr>
      <vt:lpstr>Wingdings</vt:lpstr>
      <vt:lpstr>Wingdings 3</vt:lpstr>
      <vt:lpstr>Madison</vt:lpstr>
      <vt:lpstr>Thomas Jefferson</vt:lpstr>
      <vt:lpstr>PowerPoint Presentation</vt:lpstr>
      <vt:lpstr>Election of 1800</vt:lpstr>
      <vt:lpstr>PowerPoint Presentation</vt:lpstr>
      <vt:lpstr>Marbury v. Madison</vt:lpstr>
      <vt:lpstr>Louisiana Purchase</vt:lpstr>
      <vt:lpstr>PowerPoint Presentation</vt:lpstr>
      <vt:lpstr>Lewis and Clark</vt:lpstr>
      <vt:lpstr>Madison, Monroe, and Quincy Adams</vt:lpstr>
      <vt:lpstr>James Madison (Background information)</vt:lpstr>
      <vt:lpstr>War of 1812 (the Second War for Independence)</vt:lpstr>
      <vt:lpstr>Most important results of the War of 1812</vt:lpstr>
      <vt:lpstr>War of 1812</vt:lpstr>
      <vt:lpstr>James Monroe</vt:lpstr>
      <vt:lpstr>James Monroe was wounded at the Battle of Trenton.  Did you know that James Monroe is in this Picture?   Which soldier do you think is him?</vt:lpstr>
      <vt:lpstr>Monroe Doctrine</vt:lpstr>
      <vt:lpstr>Simplest Definition of the Monroe doctrine</vt:lpstr>
      <vt:lpstr>John Quincy Adams</vt:lpstr>
      <vt:lpstr>Corrupt Bargain of 1824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Orlando, Amanda K.</dc:creator>
  <cp:lastModifiedBy>Orlando, Amanda K.</cp:lastModifiedBy>
  <cp:revision>11</cp:revision>
  <dcterms:created xsi:type="dcterms:W3CDTF">2017-12-06T23:31:06Z</dcterms:created>
  <dcterms:modified xsi:type="dcterms:W3CDTF">2018-12-04T14:51:10Z</dcterms:modified>
</cp:coreProperties>
</file>