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04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76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61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7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Launching the Nation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1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56812"/>
            <a:ext cx="10364451" cy="66164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Challenges for a new nation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9005" y="1045029"/>
            <a:ext cx="11821885" cy="5630091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Neutrality Proclamation – Washington states that the united states would not take sides with any European countries that were at war.  Washington believed this was the safest plan for the long run.</a:t>
            </a:r>
          </a:p>
          <a:p>
            <a:pPr lvl="1"/>
            <a:r>
              <a:rPr lang="en-US" sz="2000" dirty="0" smtClean="0"/>
              <a:t>French revolution – overthrowing the French gov’t; later France and GB go to war</a:t>
            </a:r>
          </a:p>
          <a:p>
            <a:r>
              <a:rPr lang="en-US" sz="2000" dirty="0" smtClean="0"/>
              <a:t>Jay’s Treaty – British seized American ships carrying food to the French west indies.  John Jay works out compromise; Treaty settled dispute by (outcomes):</a:t>
            </a:r>
          </a:p>
          <a:p>
            <a:pPr lvl="1"/>
            <a:r>
              <a:rPr lang="en-US" sz="2000" dirty="0" smtClean="0"/>
              <a:t>British paying for damages on seized American ships and abandon their forts on the northwestern frontier. </a:t>
            </a:r>
          </a:p>
          <a:p>
            <a:pPr lvl="1"/>
            <a:r>
              <a:rPr lang="en-US" sz="2000" dirty="0" smtClean="0"/>
              <a:t>US agrees to pay debts it owed to British. </a:t>
            </a:r>
          </a:p>
          <a:p>
            <a:r>
              <a:rPr lang="en-US" sz="2000" dirty="0" smtClean="0"/>
              <a:t>Pinckney’s treaty – settled border and trade disputes with Spain. Disputed the border between US and Florida; Spain closed the port of New Orleans to US trade hurting American economy (all goods move down the Mississippi to places in East or overseas)</a:t>
            </a:r>
          </a:p>
          <a:p>
            <a:pPr lvl="1"/>
            <a:r>
              <a:rPr lang="en-US" sz="2000" dirty="0" smtClean="0"/>
              <a:t>Outcome: US southern boundary @ 31</a:t>
            </a:r>
            <a:r>
              <a:rPr lang="en-US" sz="2000" dirty="0" smtClean="0">
                <a:sym typeface="Symbol" panose="05050102010706020507" pitchFamily="18" charset="2"/>
              </a:rPr>
              <a:t> north latitude, Spain also reopened the port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0429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35187"/>
            <a:ext cx="10364451" cy="8314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Whiskey Rebellion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7714" y="1606731"/>
            <a:ext cx="11756571" cy="41060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Hamilton taxes lead to rebellion in Western PA</a:t>
            </a:r>
          </a:p>
          <a:p>
            <a:pPr lvl="1"/>
            <a:r>
              <a:rPr lang="en-US" sz="2400" dirty="0" smtClean="0"/>
              <a:t>Special tax on whiskey – most lived by bartering (exchanging goods and services) </a:t>
            </a:r>
          </a:p>
          <a:p>
            <a:pPr lvl="2"/>
            <a:r>
              <a:rPr lang="en-US" sz="2000" dirty="0" smtClean="0"/>
              <a:t>How would they be able to pay a tax on whiskey?</a:t>
            </a:r>
          </a:p>
          <a:p>
            <a:pPr lvl="1"/>
            <a:r>
              <a:rPr lang="en-US" sz="2400" dirty="0" smtClean="0"/>
              <a:t>Protests are peaceful until federal tax collectors came to enforce tax</a:t>
            </a:r>
          </a:p>
          <a:p>
            <a:pPr lvl="2"/>
            <a:r>
              <a:rPr lang="en-US" sz="2000" dirty="0" smtClean="0"/>
              <a:t>Tax collectors are attacked by large mob</a:t>
            </a:r>
          </a:p>
          <a:p>
            <a:pPr lvl="1"/>
            <a:r>
              <a:rPr lang="en-US" sz="2400" dirty="0" smtClean="0"/>
              <a:t>This alarmed leaders – Washington decides to stop rebellion – shows that constitution is law and they could take care of business without being violent (Peacefully and lawfully)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003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48252"/>
            <a:ext cx="10364451" cy="85758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Washington’s farewell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36470"/>
            <a:ext cx="10363826" cy="4654730"/>
          </a:xfrm>
        </p:spPr>
        <p:txBody>
          <a:bodyPr/>
          <a:lstStyle/>
          <a:p>
            <a:r>
              <a:rPr lang="en-US" sz="2000" dirty="0" smtClean="0"/>
              <a:t>After 2 terms George Washington decides it is time to retire and will not seek a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term as President</a:t>
            </a:r>
          </a:p>
          <a:p>
            <a:r>
              <a:rPr lang="en-US" sz="2000" dirty="0" smtClean="0"/>
              <a:t>This sets a precedent – unofficial rule/example for future presidents</a:t>
            </a:r>
          </a:p>
          <a:p>
            <a:r>
              <a:rPr lang="en-US" sz="2000" dirty="0" smtClean="0"/>
              <a:t>In his farewell address, Washington:</a:t>
            </a:r>
          </a:p>
          <a:p>
            <a:pPr lvl="1"/>
            <a:r>
              <a:rPr lang="en-US" sz="2000" dirty="0" smtClean="0"/>
              <a:t>Lists the benefits of uniting under one government</a:t>
            </a:r>
          </a:p>
          <a:p>
            <a:pPr lvl="1"/>
            <a:r>
              <a:rPr lang="en-US" sz="2000" dirty="0" smtClean="0"/>
              <a:t>Warns against the dangers of political parties</a:t>
            </a:r>
          </a:p>
          <a:p>
            <a:pPr lvl="1"/>
            <a:r>
              <a:rPr lang="en-US" sz="2000" dirty="0" smtClean="0"/>
              <a:t>Points out the need for education</a:t>
            </a:r>
          </a:p>
          <a:p>
            <a:pPr lvl="1"/>
            <a:r>
              <a:rPr lang="en-US" sz="2000" dirty="0" smtClean="0"/>
              <a:t>Advises against permanent alliances with any 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45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452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Election of 1796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63041"/>
            <a:ext cx="5106026" cy="22598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Federalist party – wanted a strong federal government and supported trade and industry.</a:t>
            </a:r>
          </a:p>
          <a:p>
            <a:r>
              <a:rPr lang="en-US" sz="2000" dirty="0" smtClean="0"/>
              <a:t>John Adams and Thomas Pinckney as candidates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1463040"/>
            <a:ext cx="5105400" cy="259950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Democratic-republican – wanted limited the federal government’s power.</a:t>
            </a:r>
          </a:p>
          <a:p>
            <a:r>
              <a:rPr lang="en-US" sz="2000" dirty="0" smtClean="0"/>
              <a:t>Thomas Jefferson and </a:t>
            </a:r>
            <a:r>
              <a:rPr lang="en-US" sz="2000" dirty="0" smtClean="0"/>
              <a:t>Aaron Burr </a:t>
            </a:r>
            <a:r>
              <a:rPr lang="en-US" sz="2000" dirty="0" smtClean="0"/>
              <a:t>as candidates</a:t>
            </a:r>
            <a:endParaRPr lang="en-US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0891" y="4245429"/>
            <a:ext cx="10829109" cy="1928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Party differences were based on where and how people lived.</a:t>
            </a:r>
          </a:p>
          <a:p>
            <a:r>
              <a:rPr lang="en-US" dirty="0" smtClean="0"/>
              <a:t>Adams defeated Jefferson, Jefferson becomes the vice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4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18068"/>
            <a:ext cx="10364451" cy="97515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President Adams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3224"/>
            <a:ext cx="11003280" cy="449797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John </a:t>
            </a:r>
            <a:r>
              <a:rPr lang="en-US" sz="2400" dirty="0" smtClean="0"/>
              <a:t>Adams </a:t>
            </a:r>
            <a:r>
              <a:rPr lang="en-US" sz="2400" dirty="0" smtClean="0"/>
              <a:t>was respected for his hard work, honesty, and intelligence</a:t>
            </a:r>
          </a:p>
          <a:p>
            <a:r>
              <a:rPr lang="en-US" sz="2400" dirty="0" smtClean="0"/>
              <a:t>The US and France – goal to improve relationship b/w </a:t>
            </a:r>
            <a:r>
              <a:rPr lang="en-US" sz="2400" dirty="0" err="1" smtClean="0"/>
              <a:t>france</a:t>
            </a:r>
            <a:r>
              <a:rPr lang="en-US" sz="2400" dirty="0" smtClean="0"/>
              <a:t> and US</a:t>
            </a:r>
          </a:p>
          <a:p>
            <a:pPr lvl="1"/>
            <a:r>
              <a:rPr lang="en-US" sz="2200" dirty="0" smtClean="0"/>
              <a:t>France was seizing American ships (French rev)</a:t>
            </a:r>
          </a:p>
          <a:p>
            <a:pPr lvl="1"/>
            <a:r>
              <a:rPr lang="en-US" sz="2200" dirty="0" smtClean="0"/>
              <a:t>French </a:t>
            </a:r>
            <a:r>
              <a:rPr lang="en-US" sz="2200" dirty="0" smtClean="0"/>
              <a:t>PM </a:t>
            </a:r>
            <a:r>
              <a:rPr lang="en-US" sz="2200" dirty="0" smtClean="0"/>
              <a:t>(</a:t>
            </a:r>
            <a:r>
              <a:rPr lang="en-US" sz="2200" dirty="0" err="1" smtClean="0"/>
              <a:t>Tallyrand</a:t>
            </a:r>
            <a:r>
              <a:rPr lang="en-US" sz="2200" dirty="0" smtClean="0"/>
              <a:t>) would not speak with them, instead, met with 3 French agents</a:t>
            </a:r>
          </a:p>
          <a:p>
            <a:pPr lvl="2"/>
            <a:r>
              <a:rPr lang="en-US" sz="2000" dirty="0" smtClean="0"/>
              <a:t>The agents say </a:t>
            </a:r>
            <a:r>
              <a:rPr lang="en-US" sz="2000" dirty="0" err="1" smtClean="0"/>
              <a:t>Tallyrand</a:t>
            </a:r>
            <a:r>
              <a:rPr lang="en-US" sz="2000" dirty="0" smtClean="0"/>
              <a:t> </a:t>
            </a:r>
            <a:r>
              <a:rPr lang="en-US" sz="2000" dirty="0" smtClean="0"/>
              <a:t>will only speak with them in exchange for a $250,000 bribe and French wanted 12 million loan</a:t>
            </a:r>
          </a:p>
          <a:p>
            <a:pPr lvl="2"/>
            <a:r>
              <a:rPr lang="en-US" sz="2000" dirty="0" smtClean="0"/>
              <a:t>Us refused the demands</a:t>
            </a:r>
          </a:p>
          <a:p>
            <a:pPr lvl="2"/>
            <a:r>
              <a:rPr lang="en-US" sz="2000" dirty="0" smtClean="0"/>
              <a:t>The bribe with the agents became known as the </a:t>
            </a:r>
            <a:r>
              <a:rPr lang="en-US" sz="2000" dirty="0" err="1" smtClean="0"/>
              <a:t>x,y,z</a:t>
            </a:r>
            <a:r>
              <a:rPr lang="en-US" sz="2000" dirty="0" smtClean="0"/>
              <a:t> affair </a:t>
            </a:r>
          </a:p>
          <a:p>
            <a:pPr lvl="3"/>
            <a:r>
              <a:rPr lang="en-US" sz="1800" dirty="0" smtClean="0"/>
              <a:t>French ships continued attacking American ships</a:t>
            </a:r>
          </a:p>
        </p:txBody>
      </p:sp>
    </p:spTree>
    <p:extLst>
      <p:ext uri="{BB962C8B-B14F-4D97-AF65-F5344CB8AC3E}">
        <p14:creationId xmlns:p14="http://schemas.microsoft.com/office/powerpoint/2010/main" val="4216507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26628"/>
            <a:ext cx="10364451" cy="89677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Alien and </a:t>
            </a:r>
            <a:r>
              <a:rPr lang="en-US" sz="4800" dirty="0" smtClean="0"/>
              <a:t>Sedition Acts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23402"/>
            <a:ext cx="10363826" cy="51598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Because many democratic-republican </a:t>
            </a:r>
            <a:r>
              <a:rPr lang="en-US" sz="2000" dirty="0" smtClean="0"/>
              <a:t>Americans </a:t>
            </a:r>
            <a:r>
              <a:rPr lang="en-US" sz="2000" dirty="0" smtClean="0"/>
              <a:t>sympathized with </a:t>
            </a:r>
            <a:r>
              <a:rPr lang="en-US" sz="2000" dirty="0" smtClean="0"/>
              <a:t>France with </a:t>
            </a:r>
            <a:r>
              <a:rPr lang="en-US" sz="2000" dirty="0" smtClean="0"/>
              <a:t>revolution, federalists were angered with their stance.  </a:t>
            </a:r>
          </a:p>
          <a:p>
            <a:r>
              <a:rPr lang="en-US" sz="2000" dirty="0" smtClean="0"/>
              <a:t>Federalist controlled congress passes 4 laws known together as the Alien and sedition acts.</a:t>
            </a:r>
          </a:p>
          <a:p>
            <a:pPr lvl="1"/>
            <a:r>
              <a:rPr lang="en-US" sz="2000" dirty="0" smtClean="0"/>
              <a:t>These laws were said to protect the US but federalists intended them to crush opposition to war </a:t>
            </a:r>
          </a:p>
          <a:p>
            <a:pPr lvl="1"/>
            <a:r>
              <a:rPr lang="en-US" sz="2000" dirty="0" smtClean="0"/>
              <a:t>The sedition Act was most controversial because they forbade anyone from publishing or voicing criticism of federal government</a:t>
            </a:r>
          </a:p>
          <a:p>
            <a:r>
              <a:rPr lang="en-US" sz="2000" dirty="0" smtClean="0"/>
              <a:t>Kentucky and Virginia Resolutions – written by Thomas Jefferson and James Madison </a:t>
            </a:r>
          </a:p>
          <a:p>
            <a:pPr lvl="1"/>
            <a:r>
              <a:rPr lang="en-US" sz="2000" dirty="0" smtClean="0"/>
              <a:t>Documents argued that the alien and sedition acts were unconstitutional </a:t>
            </a:r>
          </a:p>
          <a:p>
            <a:pPr lvl="1"/>
            <a:r>
              <a:rPr lang="en-US" sz="2000" dirty="0" smtClean="0"/>
              <a:t>Even though they were not passed nor successful at the federal level, it showed that states could challenge the federal government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484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406" y="624110"/>
            <a:ext cx="8911687" cy="1280890"/>
          </a:xfrm>
        </p:spPr>
        <p:txBody>
          <a:bodyPr/>
          <a:lstStyle/>
          <a:p>
            <a:r>
              <a:rPr lang="en-US" dirty="0" smtClean="0"/>
              <a:t>President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13" y="1403131"/>
            <a:ext cx="10610193" cy="52981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Constitutional Convention, Washington looks forward to retirement</a:t>
            </a:r>
          </a:p>
          <a:p>
            <a:pPr lvl="1"/>
            <a:r>
              <a:rPr lang="en-US" sz="2400" dirty="0" smtClean="0"/>
              <a:t>Electoral College unanimously elect Washington as President (only time)</a:t>
            </a:r>
          </a:p>
          <a:p>
            <a:pPr lvl="1"/>
            <a:r>
              <a:rPr lang="en-US" sz="2400" dirty="0"/>
              <a:t>The electoral college is a body of electors who represent the people’s vote in choosing the president.</a:t>
            </a:r>
            <a:endParaRPr lang="en-US" sz="2400" dirty="0" smtClean="0"/>
          </a:p>
          <a:p>
            <a:pPr lvl="1"/>
            <a:r>
              <a:rPr lang="en-US" sz="2400" dirty="0" smtClean="0"/>
              <a:t>Washington takes office April 30, 1779 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Pres under Constitution</a:t>
            </a:r>
            <a:endParaRPr lang="en-US" sz="2400" dirty="0"/>
          </a:p>
          <a:p>
            <a:pPr lvl="2"/>
            <a:r>
              <a:rPr lang="en-US" sz="2400" dirty="0" smtClean="0"/>
              <a:t>Would shape the nation with the structure of government</a:t>
            </a:r>
          </a:p>
          <a:p>
            <a:r>
              <a:rPr lang="en-US" sz="2400" dirty="0" smtClean="0"/>
              <a:t>Vice President – John Adams</a:t>
            </a:r>
          </a:p>
          <a:p>
            <a:r>
              <a:rPr lang="en-US" sz="2400" dirty="0" smtClean="0"/>
              <a:t>Chief Justice of Supreme Court – John Jay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7632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763" y="466450"/>
            <a:ext cx="8911687" cy="1280890"/>
          </a:xfrm>
        </p:spPr>
        <p:txBody>
          <a:bodyPr/>
          <a:lstStyle/>
          <a:p>
            <a:r>
              <a:rPr lang="en-US" dirty="0" smtClean="0"/>
              <a:t>The Cabinet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051" y="1277007"/>
            <a:ext cx="9623561" cy="540757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Congress creates 4 departments of the Executive Branch</a:t>
            </a:r>
          </a:p>
          <a:p>
            <a:pPr lvl="1"/>
            <a:r>
              <a:rPr lang="en-US" sz="2400" dirty="0" smtClean="0"/>
              <a:t>Washington appoints head of each department </a:t>
            </a:r>
          </a:p>
          <a:p>
            <a:pPr lvl="1"/>
            <a:r>
              <a:rPr lang="en-US" sz="2400" dirty="0" smtClean="0"/>
              <a:t>Becomes known as the Cabinet – President’s top advisors</a:t>
            </a:r>
          </a:p>
          <a:p>
            <a:pPr lvl="2"/>
            <a:r>
              <a:rPr lang="en-US" sz="2400" dirty="0" smtClean="0"/>
              <a:t>State Department – handles relationships with other nations</a:t>
            </a:r>
          </a:p>
          <a:p>
            <a:pPr lvl="3"/>
            <a:r>
              <a:rPr lang="en-US" sz="2400" dirty="0" smtClean="0"/>
              <a:t>Thomas Jefferson – Secretary of State</a:t>
            </a:r>
          </a:p>
          <a:p>
            <a:pPr lvl="2"/>
            <a:r>
              <a:rPr lang="en-US" sz="2400" dirty="0" smtClean="0"/>
              <a:t>Treasury Department – handles financial issues</a:t>
            </a:r>
          </a:p>
          <a:p>
            <a:pPr lvl="3"/>
            <a:r>
              <a:rPr lang="en-US" sz="2400" dirty="0" smtClean="0"/>
              <a:t>Alexander Hamilton – Secretary of Treasury</a:t>
            </a:r>
          </a:p>
          <a:p>
            <a:pPr lvl="2"/>
            <a:r>
              <a:rPr lang="en-US" sz="2400" dirty="0" smtClean="0"/>
              <a:t>War Department – handles nation’s defense</a:t>
            </a:r>
          </a:p>
          <a:p>
            <a:pPr lvl="3"/>
            <a:r>
              <a:rPr lang="en-US" sz="2400" dirty="0" smtClean="0"/>
              <a:t>Henry Knox – Secretary of War</a:t>
            </a:r>
          </a:p>
          <a:p>
            <a:pPr lvl="2"/>
            <a:r>
              <a:rPr lang="en-US" sz="2400" dirty="0" smtClean="0"/>
              <a:t>Attorney General – handles government’s legal affairs</a:t>
            </a:r>
          </a:p>
          <a:p>
            <a:pPr lvl="3"/>
            <a:r>
              <a:rPr lang="en-US" sz="2400" dirty="0" smtClean="0"/>
              <a:t>Edmund Randolph </a:t>
            </a:r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1054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909" y="624110"/>
            <a:ext cx="8911687" cy="1280890"/>
          </a:xfrm>
        </p:spPr>
        <p:txBody>
          <a:bodyPr/>
          <a:lstStyle/>
          <a:p>
            <a:r>
              <a:rPr lang="en-US" dirty="0" smtClean="0"/>
              <a:t>Judiciary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145" y="1545021"/>
            <a:ext cx="9833467" cy="48878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First Congress had to decide how to set up the nation’s court system.  </a:t>
            </a:r>
          </a:p>
          <a:p>
            <a:pPr lvl="1"/>
            <a:r>
              <a:rPr lang="en-US" sz="2400" dirty="0" smtClean="0"/>
              <a:t>Disagreements arose between those that favored a national court system and state courts.  </a:t>
            </a:r>
          </a:p>
          <a:p>
            <a:pPr lvl="1"/>
            <a:r>
              <a:rPr lang="en-US" sz="2400" dirty="0" smtClean="0"/>
              <a:t>Compromise – </a:t>
            </a:r>
            <a:r>
              <a:rPr lang="en-US" sz="2400" b="1" u="sng" dirty="0" smtClean="0"/>
              <a:t>Judiciary Act of 1789 </a:t>
            </a:r>
          </a:p>
          <a:p>
            <a:pPr lvl="2"/>
            <a:r>
              <a:rPr lang="en-US" sz="2400" dirty="0" smtClean="0"/>
              <a:t>Federal courts with 13 district courts and 3 circuit courts to serve nation</a:t>
            </a:r>
          </a:p>
          <a:p>
            <a:pPr lvl="2"/>
            <a:r>
              <a:rPr lang="en-US" sz="2400" dirty="0" smtClean="0"/>
              <a:t>State laws would remain but Federal court would have power to reverse state decisions</a:t>
            </a:r>
          </a:p>
          <a:p>
            <a:pPr lvl="2"/>
            <a:r>
              <a:rPr lang="en-US" sz="2400" b="1" u="sng" dirty="0" smtClean="0"/>
              <a:t>Supreme Court would be highest court in land – Chief Justice (John Jay)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97490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750" y="2831072"/>
            <a:ext cx="5398126" cy="378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Hamilton proposes:</a:t>
            </a:r>
          </a:p>
          <a:p>
            <a:r>
              <a:rPr lang="en-US" sz="2200" dirty="0" smtClean="0"/>
              <a:t>Federal Government pay debts owed by Confederation Government to other nations and citizens</a:t>
            </a:r>
          </a:p>
          <a:p>
            <a:pPr lvl="1"/>
            <a:r>
              <a:rPr lang="en-US" sz="2200" dirty="0" smtClean="0"/>
              <a:t>States fought for independence so Nat’l </a:t>
            </a:r>
            <a:r>
              <a:rPr lang="en-US" sz="2200" dirty="0" err="1" smtClean="0"/>
              <a:t>Govt</a:t>
            </a:r>
            <a:r>
              <a:rPr lang="en-US" sz="2200" dirty="0" smtClean="0"/>
              <a:t> should pay </a:t>
            </a:r>
          </a:p>
          <a:p>
            <a:pPr lvl="1"/>
            <a:r>
              <a:rPr lang="en-US" sz="2200" dirty="0" smtClean="0"/>
              <a:t>Goal to give states interest in success of Nat’l </a:t>
            </a:r>
            <a:r>
              <a:rPr lang="en-US" sz="2200" dirty="0" err="1" smtClean="0"/>
              <a:t>Govt</a:t>
            </a:r>
            <a:endParaRPr lang="en-US" sz="2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2546" y="2419350"/>
            <a:ext cx="5382253" cy="418934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Opposing plan:</a:t>
            </a:r>
          </a:p>
          <a:p>
            <a:r>
              <a:rPr lang="en-US" sz="2000" dirty="0" smtClean="0"/>
              <a:t>Congress agrees that they should pay off debts to other nations,</a:t>
            </a:r>
          </a:p>
          <a:p>
            <a:pPr lvl="1"/>
            <a:r>
              <a:rPr lang="en-US" sz="2000" dirty="0" smtClean="0"/>
              <a:t>Not to its own citizens though</a:t>
            </a:r>
          </a:p>
          <a:p>
            <a:r>
              <a:rPr lang="en-US" sz="2200" dirty="0" smtClean="0"/>
              <a:t>During Revolutionary War, US issued bonds – paper IOUs for money borrowed from individual citizens</a:t>
            </a:r>
          </a:p>
          <a:p>
            <a:pPr lvl="1"/>
            <a:r>
              <a:rPr lang="en-US" sz="2000" dirty="0" smtClean="0"/>
              <a:t>Worth way less than originally paid</a:t>
            </a:r>
          </a:p>
          <a:p>
            <a:pPr lvl="1"/>
            <a:r>
              <a:rPr lang="en-US" sz="2000" dirty="0" smtClean="0"/>
              <a:t>South didn’t borrow as much and didn’t want to have to pay debts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380264"/>
            <a:ext cx="11277600" cy="1386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 smtClean="0"/>
              <a:t>National Debt – the amount the nation’s government owed, </a:t>
            </a:r>
            <a:r>
              <a:rPr lang="en-US" sz="2800" dirty="0" smtClean="0"/>
              <a:t>was growing</a:t>
            </a:r>
          </a:p>
          <a:p>
            <a:r>
              <a:rPr lang="en-US" sz="2800" dirty="0" smtClean="0"/>
              <a:t>Hamilton tries to find way to improve financial reputation and strengthen the nation at the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5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3" y="761999"/>
            <a:ext cx="11430000" cy="544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3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14560"/>
            <a:ext cx="8911687" cy="1280890"/>
          </a:xfrm>
        </p:spPr>
        <p:txBody>
          <a:bodyPr/>
          <a:lstStyle/>
          <a:p>
            <a:r>
              <a:rPr lang="en-US" dirty="0" smtClean="0"/>
              <a:t>Nation faces Financial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24700" y="1557336"/>
            <a:ext cx="4379912" cy="4353886"/>
          </a:xfrm>
        </p:spPr>
        <p:txBody>
          <a:bodyPr/>
          <a:lstStyle/>
          <a:p>
            <a:r>
              <a:rPr lang="en-US" sz="2000" dirty="0" smtClean="0"/>
              <a:t>Who wanted higher tariffs?</a:t>
            </a:r>
          </a:p>
          <a:p>
            <a:r>
              <a:rPr lang="en-US" sz="2000" dirty="0" smtClean="0"/>
              <a:t>Why do you think Hamilton and Jefferson had different views on the importance of manufacturing?</a:t>
            </a:r>
          </a:p>
          <a:p>
            <a:r>
              <a:rPr lang="en-US" sz="2000" dirty="0" smtClean="0"/>
              <a:t>Which man wanted to help the farmers?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35" t="4042" r="4518" b="5441"/>
          <a:stretch/>
        </p:blipFill>
        <p:spPr>
          <a:xfrm>
            <a:off x="304796" y="1068430"/>
            <a:ext cx="6675120" cy="566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010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the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562100"/>
            <a:ext cx="10609262" cy="47625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Compromise over financial plans results in moving the capital to the South, from New York</a:t>
            </a:r>
          </a:p>
          <a:p>
            <a:r>
              <a:rPr lang="en-US" sz="2400" dirty="0" smtClean="0"/>
              <a:t>Southerners believed that the capital in New York gave northern states too much influence on national policy.</a:t>
            </a:r>
          </a:p>
          <a:p>
            <a:r>
              <a:rPr lang="en-US" sz="2400" dirty="0" smtClean="0"/>
              <a:t>Hamilton meets with Jefferson and James Madison to bargain; capital would move south if  southern support was passed for Hamilton’s plan.</a:t>
            </a:r>
          </a:p>
          <a:p>
            <a:pPr lvl="1"/>
            <a:r>
              <a:rPr lang="en-US" sz="2400" dirty="0" smtClean="0"/>
              <a:t>Philadelphia was new home to capital for 10 years </a:t>
            </a:r>
          </a:p>
          <a:p>
            <a:pPr lvl="1"/>
            <a:r>
              <a:rPr lang="en-US" sz="2400" dirty="0" smtClean="0"/>
              <a:t>Washington choses permanent location on Potomac River  between Maryland and Virginia – Washington DC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62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24110"/>
            <a:ext cx="9771061" cy="804640"/>
          </a:xfrm>
        </p:spPr>
        <p:txBody>
          <a:bodyPr/>
          <a:lstStyle/>
          <a:p>
            <a:r>
              <a:rPr lang="en-US" dirty="0" smtClean="0"/>
              <a:t>National Bank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0173" y="2677553"/>
            <a:ext cx="3992732" cy="576262"/>
          </a:xfrm>
        </p:spPr>
        <p:txBody>
          <a:bodyPr/>
          <a:lstStyle/>
          <a:p>
            <a:r>
              <a:rPr lang="en-US" dirty="0" smtClean="0"/>
              <a:t>Hamilton’s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0012" y="3253816"/>
            <a:ext cx="4342893" cy="3354060"/>
          </a:xfrm>
        </p:spPr>
        <p:txBody>
          <a:bodyPr/>
          <a:lstStyle/>
          <a:p>
            <a:r>
              <a:rPr lang="en-US" dirty="0" smtClean="0"/>
              <a:t>Wants to start National Bank where </a:t>
            </a:r>
            <a:r>
              <a:rPr lang="en-US" dirty="0" err="1" smtClean="0"/>
              <a:t>govt</a:t>
            </a:r>
            <a:r>
              <a:rPr lang="en-US" dirty="0" smtClean="0"/>
              <a:t> could safely deposit $</a:t>
            </a:r>
          </a:p>
          <a:p>
            <a:r>
              <a:rPr lang="en-US" dirty="0" smtClean="0"/>
              <a:t>As of now there are only 8 banks in the entire nation (all established by state </a:t>
            </a:r>
            <a:r>
              <a:rPr lang="en-US" dirty="0" err="1" smtClean="0"/>
              <a:t>govts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2674325"/>
            <a:ext cx="3999001" cy="576262"/>
          </a:xfrm>
        </p:spPr>
        <p:txBody>
          <a:bodyPr/>
          <a:lstStyle/>
          <a:p>
            <a:r>
              <a:rPr lang="en-US" dirty="0" smtClean="0"/>
              <a:t>Jefferson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3250588"/>
            <a:ext cx="4338674" cy="3354060"/>
          </a:xfrm>
        </p:spPr>
        <p:txBody>
          <a:bodyPr/>
          <a:lstStyle/>
          <a:p>
            <a:r>
              <a:rPr lang="en-US" dirty="0" smtClean="0"/>
              <a:t>Argue that a national bank would be unconstitutional</a:t>
            </a:r>
          </a:p>
          <a:p>
            <a:r>
              <a:rPr lang="en-US" dirty="0" smtClean="0"/>
              <a:t>Constitution does not say Congress could do this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522412" y="1482166"/>
            <a:ext cx="9793288" cy="1192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Hamilton and Jefferson’s differences became more public in 1791 with regards to economic problems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78528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1375</TotalTime>
  <Words>1125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Symbol</vt:lpstr>
      <vt:lpstr>Wingdings 3</vt:lpstr>
      <vt:lpstr>Wisp</vt:lpstr>
      <vt:lpstr>Launching the Nation</vt:lpstr>
      <vt:lpstr>President Washington</vt:lpstr>
      <vt:lpstr>The Cabinet</vt:lpstr>
      <vt:lpstr>Judiciary Act </vt:lpstr>
      <vt:lpstr>PowerPoint Presentation</vt:lpstr>
      <vt:lpstr>PowerPoint Presentation</vt:lpstr>
      <vt:lpstr>Nation faces Financial Problems</vt:lpstr>
      <vt:lpstr>Moving the Capital</vt:lpstr>
      <vt:lpstr>National Bank</vt:lpstr>
      <vt:lpstr>Challenges for a new nation</vt:lpstr>
      <vt:lpstr>Whiskey Rebellion</vt:lpstr>
      <vt:lpstr>Washington’s farewell</vt:lpstr>
      <vt:lpstr>Election of 1796</vt:lpstr>
      <vt:lpstr>President Adams</vt:lpstr>
      <vt:lpstr>Alien and Sedition Acts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the Nation</dc:title>
  <dc:creator>Orlando, Amanda K.</dc:creator>
  <cp:lastModifiedBy>Orlando, Amanda K.</cp:lastModifiedBy>
  <cp:revision>17</cp:revision>
  <dcterms:created xsi:type="dcterms:W3CDTF">2017-12-01T00:35:09Z</dcterms:created>
  <dcterms:modified xsi:type="dcterms:W3CDTF">2018-11-16T14:53:20Z</dcterms:modified>
</cp:coreProperties>
</file>