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74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73" r:id="rId13"/>
    <p:sldId id="258" r:id="rId14"/>
    <p:sldId id="272" r:id="rId15"/>
    <p:sldId id="268" r:id="rId16"/>
    <p:sldId id="269" r:id="rId17"/>
    <p:sldId id="270" r:id="rId18"/>
    <p:sldId id="275" r:id="rId19"/>
    <p:sldId id="27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F7FD5-50A8-4D85-BF98-6AC349175B5A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D44D-3B7B-44E3-B0C5-A0201145E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7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3233074"/>
            <a:ext cx="8825658" cy="2677648"/>
          </a:xfrm>
        </p:spPr>
        <p:txBody>
          <a:bodyPr/>
          <a:lstStyle/>
          <a:p>
            <a:r>
              <a:rPr lang="en-US" sz="3600" dirty="0" smtClean="0"/>
              <a:t>1. What did the Mayflower Compact and the Fundamental Orders of Connecticut have in common?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2. What freedom did Rhode Island offer that other colonies did not?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4955" y="1094016"/>
            <a:ext cx="8825658" cy="117266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CREATE A GOOGLE DOCS</a:t>
            </a:r>
          </a:p>
          <a:p>
            <a:r>
              <a:rPr lang="en-US" sz="3600" b="1" dirty="0" smtClean="0"/>
              <a:t>WARM UP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2062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Holy Experiment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3800" y="825500"/>
            <a:ext cx="5967411" cy="55245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Penn wanted to put the Quaker Ideals into practice, supervising the building of </a:t>
            </a:r>
            <a:r>
              <a:rPr lang="en-US" sz="2000" b="1" dirty="0" smtClean="0"/>
              <a:t>Philadelphia</a:t>
            </a:r>
            <a:r>
              <a:rPr lang="en-US" sz="2000" dirty="0" smtClean="0"/>
              <a:t> “the city of brotherly love”</a:t>
            </a:r>
          </a:p>
          <a:p>
            <a:r>
              <a:rPr lang="en-US" sz="2000" dirty="0" smtClean="0"/>
              <a:t>Several treaties between Native Americans regarding land, he felt settlers should pay N. Amer for land - </a:t>
            </a:r>
            <a:r>
              <a:rPr lang="en-US" sz="2000" b="1" dirty="0" smtClean="0"/>
              <a:t>FAIR</a:t>
            </a:r>
          </a:p>
          <a:p>
            <a:r>
              <a:rPr lang="en-US" sz="2000" b="1" dirty="0" smtClean="0"/>
              <a:t>Pamphlets were created and distributed to attract settlers- multiple languages</a:t>
            </a:r>
          </a:p>
          <a:p>
            <a:r>
              <a:rPr lang="en-US" sz="2000" dirty="0" smtClean="0"/>
              <a:t>1701 </a:t>
            </a:r>
            <a:r>
              <a:rPr lang="en-US" sz="2000" b="1" dirty="0" smtClean="0"/>
              <a:t>Charter of Liberties</a:t>
            </a:r>
            <a:r>
              <a:rPr lang="en-US" sz="2000" dirty="0" smtClean="0"/>
              <a:t>, colonists are given the right to </a:t>
            </a:r>
            <a:r>
              <a:rPr lang="en-US" sz="2000" b="1" dirty="0" smtClean="0"/>
              <a:t>elect</a:t>
            </a:r>
            <a:r>
              <a:rPr lang="en-US" sz="2000" dirty="0" smtClean="0"/>
              <a:t> representatives to legislative </a:t>
            </a:r>
            <a:r>
              <a:rPr lang="en-US" sz="2000" b="1" dirty="0" smtClean="0"/>
              <a:t>assembly</a:t>
            </a:r>
          </a:p>
          <a:p>
            <a:r>
              <a:rPr lang="en-US" sz="2000" b="1" dirty="0" smtClean="0"/>
              <a:t>Charter of Privileges </a:t>
            </a:r>
            <a:r>
              <a:rPr lang="en-US" sz="2000" dirty="0" smtClean="0"/>
              <a:t>allowed the Three Lower Counties (south PA) to form own legislature, becoming </a:t>
            </a:r>
            <a:r>
              <a:rPr lang="en-US" sz="2000" b="1" dirty="0" smtClean="0"/>
              <a:t>Delaware</a:t>
            </a:r>
            <a:endParaRPr lang="en-US" sz="2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Philadelphia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83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following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32449"/>
              </p:ext>
            </p:extLst>
          </p:nvPr>
        </p:nvGraphicFramePr>
        <p:xfrm>
          <a:off x="774700" y="2603500"/>
          <a:ext cx="10502901" cy="22987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500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COLONY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FOUNDER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WHY SETTLERS CAME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r>
                        <a:rPr lang="en-US" dirty="0" smtClean="0"/>
                        <a:t>NEW JERSEY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r>
                        <a:rPr lang="en-US" dirty="0" smtClean="0"/>
                        <a:t>PENNSYLVANIA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2205296"/>
            <a:ext cx="10795820" cy="3944784"/>
          </a:xfrm>
        </p:spPr>
        <p:txBody>
          <a:bodyPr>
            <a:noAutofit/>
          </a:bodyPr>
          <a:lstStyle/>
          <a:p>
            <a:r>
              <a:rPr lang="en-US" sz="2400" dirty="0" smtClean="0"/>
              <a:t>1.What did the Charter of Liberties grant to Pennsylvania colonists?</a:t>
            </a:r>
          </a:p>
          <a:p>
            <a:r>
              <a:rPr lang="en-US" sz="2400" dirty="0" smtClean="0"/>
              <a:t>2.How was the Quaker Religion different from that of the Puritans?</a:t>
            </a:r>
          </a:p>
          <a:p>
            <a:r>
              <a:rPr lang="en-US" sz="2400" smtClean="0"/>
              <a:t>3.Match </a:t>
            </a:r>
            <a:r>
              <a:rPr lang="en-US" sz="2400" dirty="0" smtClean="0"/>
              <a:t>the following: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Charles II brother					a. Quakers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 colony of New Netherland		b. Philadelphia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3. wealthy landowners				c. Duke of York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4. Society of Friends					d. New Amsterdam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5. “city of brotherly love”				e. patroons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70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262130"/>
            <a:ext cx="4351023" cy="3699337"/>
          </a:xfrm>
        </p:spPr>
        <p:txBody>
          <a:bodyPr/>
          <a:lstStyle/>
          <a:p>
            <a:r>
              <a:rPr lang="en-US" sz="5400" dirty="0" smtClean="0"/>
              <a:t>Southern</a:t>
            </a:r>
            <a:r>
              <a:rPr lang="en-US" sz="4800" dirty="0" smtClean="0"/>
              <a:t> Colonies</a:t>
            </a:r>
            <a:endParaRPr lang="en-US" sz="4800" dirty="0"/>
          </a:p>
        </p:txBody>
      </p:sp>
      <p:pic>
        <p:nvPicPr>
          <p:cNvPr id="4" name="Picture 2" descr="Image result for middle and southern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40" y="1287888"/>
            <a:ext cx="5901558" cy="50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279753"/>
            <a:ext cx="3020744" cy="5762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Indentured servant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167653" y="2856016"/>
            <a:ext cx="3020745" cy="1755338"/>
          </a:xfrm>
        </p:spPr>
        <p:txBody>
          <a:bodyPr>
            <a:noAutofit/>
          </a:bodyPr>
          <a:lstStyle/>
          <a:p>
            <a:r>
              <a:rPr lang="en-US" sz="1800" dirty="0" smtClean="0"/>
              <a:t>A person that agrees to work for free for a certain amount of time in return, a passage to the Americas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68865" y="2301939"/>
            <a:ext cx="3050438" cy="5762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constitution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567556" y="2878201"/>
            <a:ext cx="3050438" cy="73141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plan of government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83434" y="2291559"/>
            <a:ext cx="3050438" cy="5762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debtor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83434" y="2867821"/>
            <a:ext cx="3054127" cy="896341"/>
          </a:xfrm>
        </p:spPr>
        <p:txBody>
          <a:bodyPr>
            <a:noAutofit/>
          </a:bodyPr>
          <a:lstStyle/>
          <a:p>
            <a:r>
              <a:rPr lang="en-US" sz="2000" dirty="0" smtClean="0"/>
              <a:t>Person unable to repay the money owed</a:t>
            </a:r>
            <a:endParaRPr lang="en-US" sz="2000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4553838" y="3368738"/>
            <a:ext cx="305043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Tenant farmer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566717" y="3893485"/>
            <a:ext cx="3050438" cy="174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Farmer who pays his lord, the landowner, a yearly rent and works for him a certain number of days each year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8058560" y="3538662"/>
            <a:ext cx="305043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mission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7981286" y="4063410"/>
            <a:ext cx="3054127" cy="1526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Religious settlement established to convert people to a particular faith</a:t>
            </a:r>
            <a:endParaRPr lang="en-US" sz="20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152806" y="4325346"/>
            <a:ext cx="3020744" cy="576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Estate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1159693" y="4905925"/>
            <a:ext cx="3050438" cy="731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Pieces of land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2273643"/>
            <a:ext cx="11491783" cy="45843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Dream of </a:t>
            </a:r>
            <a:r>
              <a:rPr lang="en-US" sz="2000" b="1" dirty="0" smtClean="0"/>
              <a:t>Sir George Calvert, Lord Baltimore</a:t>
            </a:r>
            <a:r>
              <a:rPr lang="en-US" sz="2000" dirty="0" smtClean="0"/>
              <a:t>, but his son had to fulfil because LB died.</a:t>
            </a:r>
          </a:p>
          <a:p>
            <a:r>
              <a:rPr lang="en-US" sz="2000" dirty="0" smtClean="0"/>
              <a:t>Cecilius named the colony he inherited </a:t>
            </a:r>
            <a:r>
              <a:rPr lang="en-US" sz="2000" b="1" dirty="0" smtClean="0"/>
              <a:t>Maryland</a:t>
            </a:r>
            <a:r>
              <a:rPr lang="en-US" sz="2000" dirty="0" smtClean="0"/>
              <a:t> and arrived in 1634</a:t>
            </a:r>
          </a:p>
          <a:p>
            <a:r>
              <a:rPr lang="en-US" sz="2000" b="1" dirty="0" smtClean="0"/>
              <a:t>Gave large estates to English aristocrats</a:t>
            </a:r>
          </a:p>
          <a:p>
            <a:r>
              <a:rPr lang="en-US" sz="2000" dirty="0" smtClean="0"/>
              <a:t>Due to large land, large number of </a:t>
            </a:r>
            <a:r>
              <a:rPr lang="en-US" sz="2000" b="1" dirty="0" smtClean="0"/>
              <a:t>enslaved</a:t>
            </a:r>
            <a:r>
              <a:rPr lang="en-US" sz="2000" dirty="0" smtClean="0"/>
              <a:t> Africans and </a:t>
            </a:r>
            <a:r>
              <a:rPr lang="en-US" sz="2000" b="1" dirty="0" smtClean="0"/>
              <a:t>indentured servants </a:t>
            </a:r>
            <a:r>
              <a:rPr lang="en-US" sz="2000" dirty="0" smtClean="0"/>
              <a:t>were needed to help on the land and were imported</a:t>
            </a:r>
          </a:p>
          <a:p>
            <a:r>
              <a:rPr lang="en-US" sz="2000" dirty="0" smtClean="0"/>
              <a:t>Calvert and Penn argued over the </a:t>
            </a:r>
            <a:r>
              <a:rPr lang="en-US" sz="2000" b="1" dirty="0" smtClean="0"/>
              <a:t>boundary between Maryland and Pennsylvania</a:t>
            </a:r>
            <a:r>
              <a:rPr lang="en-US" sz="2000" dirty="0" smtClean="0"/>
              <a:t>, so they hired </a:t>
            </a:r>
            <a:r>
              <a:rPr lang="en-US" sz="2000" b="1" dirty="0" smtClean="0"/>
              <a:t>Charles Mason </a:t>
            </a:r>
            <a:r>
              <a:rPr lang="en-US" sz="2000" dirty="0" smtClean="0"/>
              <a:t>and </a:t>
            </a:r>
            <a:r>
              <a:rPr lang="en-US" sz="2000" b="1" dirty="0" smtClean="0"/>
              <a:t>Jeremiah Dixon </a:t>
            </a:r>
            <a:r>
              <a:rPr lang="en-US" sz="2000" dirty="0" smtClean="0"/>
              <a:t>to map out the boundary and lay stones with the Penn and Calvert crests – </a:t>
            </a:r>
            <a:r>
              <a:rPr lang="en-US" sz="2000" b="1" dirty="0" smtClean="0"/>
              <a:t>Mason-Dixon line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Calvert welcomed Protestants and Catholics in MD, in order to protect the outnumbered Catholics, the </a:t>
            </a:r>
            <a:r>
              <a:rPr lang="en-US" sz="2000" b="1" dirty="0" smtClean="0"/>
              <a:t>Act of Toleration </a:t>
            </a:r>
            <a:r>
              <a:rPr lang="en-US" sz="2000" dirty="0" smtClean="0"/>
              <a:t>was passed in 1649 – </a:t>
            </a:r>
            <a:r>
              <a:rPr lang="en-US" sz="2000" b="1" dirty="0" smtClean="0"/>
              <a:t>granting both groups to worship freely</a:t>
            </a:r>
            <a:r>
              <a:rPr lang="en-US" sz="2000" dirty="0" smtClean="0"/>
              <a:t>. Anglican church became official church – restricting Catholics the same way they had in England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11" y="2603499"/>
            <a:ext cx="11022227" cy="4069149"/>
          </a:xfrm>
        </p:spPr>
        <p:txBody>
          <a:bodyPr/>
          <a:lstStyle/>
          <a:p>
            <a:r>
              <a:rPr lang="en-US" sz="2000" dirty="0" smtClean="0"/>
              <a:t>Virginia continued to grow, settlers moving west and settling on Native American land</a:t>
            </a:r>
          </a:p>
          <a:p>
            <a:r>
              <a:rPr lang="en-US" sz="2000" b="1" dirty="0" smtClean="0"/>
              <a:t>Bacon’s Rebellion </a:t>
            </a:r>
            <a:r>
              <a:rPr lang="en-US" sz="2000" dirty="0" smtClean="0"/>
              <a:t>– in 1640s VA Governor </a:t>
            </a:r>
            <a:r>
              <a:rPr lang="en-US" sz="2000" b="1" dirty="0" smtClean="0"/>
              <a:t>W. Berkeley pledged the Nat. Americans to keep settlers from pushing further west in exchange for a large piece of land</a:t>
            </a:r>
            <a:r>
              <a:rPr lang="en-US" sz="2000" dirty="0" smtClean="0"/>
              <a:t>.  </a:t>
            </a:r>
          </a:p>
          <a:p>
            <a:pPr lvl="1"/>
            <a:r>
              <a:rPr lang="en-US" sz="2000" b="1" dirty="0" smtClean="0"/>
              <a:t>Nathanial Bacon, </a:t>
            </a:r>
            <a:r>
              <a:rPr lang="en-US" sz="2000" dirty="0" smtClean="0"/>
              <a:t>planter in western VA opposed the government that was controlled by easterners and led attacks on Nat American villages in 1676.  </a:t>
            </a:r>
            <a:r>
              <a:rPr lang="en-US" sz="2000" b="1" dirty="0" smtClean="0"/>
              <a:t>Marched his army to Jamestown and drove Berkeley into exile</a:t>
            </a:r>
            <a:r>
              <a:rPr lang="en-US" sz="2000" dirty="0" smtClean="0"/>
              <a:t>.  </a:t>
            </a:r>
          </a:p>
          <a:p>
            <a:pPr lvl="1"/>
            <a:r>
              <a:rPr lang="en-US" sz="2000" b="1" dirty="0" smtClean="0"/>
              <a:t>Bacon’s Rebellion showed settlers would not be limited to the coast.  </a:t>
            </a:r>
            <a:r>
              <a:rPr lang="en-US" sz="2000" dirty="0" smtClean="0"/>
              <a:t>The Colonial government formed a militia to control Nat. Amer. and opened more land for settlement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4" y="2397211"/>
            <a:ext cx="11022227" cy="4102443"/>
          </a:xfrm>
        </p:spPr>
        <p:txBody>
          <a:bodyPr>
            <a:noAutofit/>
          </a:bodyPr>
          <a:lstStyle/>
          <a:p>
            <a:r>
              <a:rPr lang="en-US" b="1" dirty="0" smtClean="0"/>
              <a:t>King Charles II </a:t>
            </a:r>
            <a:r>
              <a:rPr lang="en-US" dirty="0" smtClean="0"/>
              <a:t>created a </a:t>
            </a:r>
            <a:r>
              <a:rPr lang="en-US" b="1" dirty="0" smtClean="0"/>
              <a:t>proprietary colony </a:t>
            </a:r>
            <a:r>
              <a:rPr lang="en-US" dirty="0" smtClean="0"/>
              <a:t>south of Virginia – Carolina “</a:t>
            </a:r>
            <a:r>
              <a:rPr lang="en-US" b="1" dirty="0" smtClean="0"/>
              <a:t>Charles Land” </a:t>
            </a:r>
            <a:r>
              <a:rPr lang="en-US" dirty="0" smtClean="0"/>
              <a:t>given to </a:t>
            </a:r>
            <a:r>
              <a:rPr lang="en-US" b="1" dirty="0" smtClean="0"/>
              <a:t>8 nobles that helped him regain his throne</a:t>
            </a:r>
            <a:r>
              <a:rPr lang="en-US" dirty="0" smtClean="0"/>
              <a:t>.  </a:t>
            </a:r>
          </a:p>
          <a:p>
            <a:r>
              <a:rPr lang="en-US" b="1" dirty="0" smtClean="0"/>
              <a:t>Proprietors</a:t>
            </a:r>
            <a:r>
              <a:rPr lang="en-US" dirty="0" smtClean="0"/>
              <a:t> set up estates and sold/rented land to settlers brought from England.</a:t>
            </a:r>
          </a:p>
          <a:p>
            <a:r>
              <a:rPr lang="en-US" b="1" dirty="0" smtClean="0"/>
              <a:t>John Locke</a:t>
            </a:r>
            <a:r>
              <a:rPr lang="en-US" dirty="0" smtClean="0"/>
              <a:t>, English philosopher, </a:t>
            </a:r>
            <a:r>
              <a:rPr lang="en-US" b="1" dirty="0" smtClean="0"/>
              <a:t>wrote a constitution </a:t>
            </a:r>
            <a:r>
              <a:rPr lang="en-US" dirty="0" smtClean="0"/>
              <a:t>(plan of government) for the colony that covered topics such as land division and social ranking.  </a:t>
            </a:r>
          </a:p>
          <a:p>
            <a:pPr lvl="1"/>
            <a:r>
              <a:rPr lang="en-US" sz="1800" b="1" dirty="0" smtClean="0"/>
              <a:t>Concerned with principles and rights </a:t>
            </a:r>
            <a:r>
              <a:rPr lang="en-US" sz="1800" dirty="0" smtClean="0"/>
              <a:t>– he argued “every man has a property in his own person…The labour of his body, and the work of his hands…are properly his”</a:t>
            </a:r>
          </a:p>
          <a:p>
            <a:r>
              <a:rPr lang="en-US" b="1" dirty="0" smtClean="0"/>
              <a:t>North </a:t>
            </a:r>
            <a:r>
              <a:rPr lang="en-US" dirty="0" smtClean="0"/>
              <a:t>– grew tobacco and sold timber and tar, but lacked a good harbor, so used VA’s ports to conduct trade</a:t>
            </a:r>
          </a:p>
          <a:p>
            <a:r>
              <a:rPr lang="en-US" b="1" dirty="0" smtClean="0"/>
              <a:t>South</a:t>
            </a:r>
            <a:r>
              <a:rPr lang="en-US" dirty="0" smtClean="0"/>
              <a:t> – fertile farmland, and harbor at Charles Town (Charleston) prospered, Settlements spread and trade in deerskin, lumber and beef thrived.  </a:t>
            </a:r>
          </a:p>
          <a:p>
            <a:r>
              <a:rPr lang="en-US" b="1" dirty="0" smtClean="0"/>
              <a:t>Rice and Indigo </a:t>
            </a:r>
            <a:r>
              <a:rPr lang="en-US" dirty="0" smtClean="0"/>
              <a:t>became large crops, needing </a:t>
            </a:r>
            <a:r>
              <a:rPr lang="en-US" b="1" dirty="0" smtClean="0"/>
              <a:t>more labor…more slaves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82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Split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 early 1700s, Carolina’s settlers wanted political power </a:t>
            </a:r>
          </a:p>
          <a:p>
            <a:r>
              <a:rPr lang="en-US" sz="2000" dirty="0" smtClean="0"/>
              <a:t>1719 settlers in southern Carolina seized control from its proprietors</a:t>
            </a:r>
          </a:p>
          <a:p>
            <a:r>
              <a:rPr lang="en-US" sz="2000" b="1" dirty="0" smtClean="0"/>
              <a:t>1729 Carolina became 2 royal colonies </a:t>
            </a:r>
            <a:r>
              <a:rPr lang="en-US" sz="2000" dirty="0" smtClean="0"/>
              <a:t>– North Carolina and South Carolina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8" y="3129280"/>
            <a:ext cx="3902202" cy="2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4" y="2352783"/>
            <a:ext cx="11149780" cy="4239745"/>
          </a:xfrm>
        </p:spPr>
        <p:txBody>
          <a:bodyPr>
            <a:normAutofit/>
          </a:bodyPr>
          <a:lstStyle/>
          <a:p>
            <a:r>
              <a:rPr lang="en-US" sz="1900" b="1" dirty="0" smtClean="0"/>
              <a:t>Last of the British colonies to be established, in 1733</a:t>
            </a:r>
            <a:r>
              <a:rPr lang="en-US" sz="1900" dirty="0" smtClean="0"/>
              <a:t>.  </a:t>
            </a:r>
          </a:p>
          <a:p>
            <a:r>
              <a:rPr lang="en-US" sz="1900" b="1" dirty="0" smtClean="0"/>
              <a:t>James Oglethorpe</a:t>
            </a:r>
            <a:r>
              <a:rPr lang="en-US" sz="1900" dirty="0" smtClean="0"/>
              <a:t>, a general, received charter to start colony for debtors and poor people to make a fresh start.  </a:t>
            </a:r>
          </a:p>
          <a:p>
            <a:r>
              <a:rPr lang="en-US" sz="1900" dirty="0" smtClean="0"/>
              <a:t>They also </a:t>
            </a:r>
            <a:r>
              <a:rPr lang="en-US" sz="1900" b="1" dirty="0" smtClean="0"/>
              <a:t>wanted to protect the other British colonies from attack of Spain, </a:t>
            </a:r>
            <a:r>
              <a:rPr lang="en-US" sz="1900" dirty="0" smtClean="0"/>
              <a:t>Georgia could serve as the </a:t>
            </a:r>
            <a:r>
              <a:rPr lang="en-US" sz="1900" b="1" dirty="0" smtClean="0"/>
              <a:t>military barrier</a:t>
            </a:r>
            <a:r>
              <a:rPr lang="en-US" sz="1900" dirty="0" smtClean="0"/>
              <a:t>.</a:t>
            </a:r>
          </a:p>
          <a:p>
            <a:r>
              <a:rPr lang="en-US" sz="1900" dirty="0" smtClean="0"/>
              <a:t>Built </a:t>
            </a:r>
            <a:r>
              <a:rPr lang="en-US" sz="1900" b="1" dirty="0" smtClean="0"/>
              <a:t>Savannah (Oglethorpe)</a:t>
            </a:r>
            <a:r>
              <a:rPr lang="en-US" sz="1900" dirty="0" smtClean="0"/>
              <a:t> as well as forts to protect themselves from Spanish.  </a:t>
            </a:r>
          </a:p>
          <a:p>
            <a:r>
              <a:rPr lang="en-US" sz="1900" b="1" dirty="0" smtClean="0"/>
              <a:t>Urged independence, hard work, Protestant faith</a:t>
            </a:r>
            <a:r>
              <a:rPr lang="en-US" sz="1900" dirty="0" smtClean="0"/>
              <a:t>.  </a:t>
            </a:r>
          </a:p>
          <a:p>
            <a:r>
              <a:rPr lang="en-US" sz="1900" b="1" dirty="0" smtClean="0"/>
              <a:t>Farms were small and banned slavery, Catholics and rum</a:t>
            </a:r>
            <a:r>
              <a:rPr lang="en-US" sz="1900" dirty="0" smtClean="0"/>
              <a:t>.  </a:t>
            </a:r>
          </a:p>
          <a:p>
            <a:r>
              <a:rPr lang="en-US" sz="1900" b="1" dirty="0" smtClean="0"/>
              <a:t>Less British came to settle </a:t>
            </a:r>
            <a:r>
              <a:rPr lang="en-US" sz="1900" dirty="0" smtClean="0"/>
              <a:t>– more were from Germany, Switzerland and Jewish</a:t>
            </a:r>
          </a:p>
          <a:p>
            <a:r>
              <a:rPr lang="en-US" sz="1900" dirty="0" smtClean="0"/>
              <a:t>Oglethorpe was “dictator-style” and lifted ban on slavery, rum, and allowed larger land plots, and in 1751 gave up turning the colony over to the king.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691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and Southern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9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56018"/>
            <a:ext cx="11238270" cy="3416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Why did George Calvert want to establish a colony in America?</a:t>
            </a:r>
          </a:p>
          <a:p>
            <a:r>
              <a:rPr lang="en-US" sz="2400" dirty="0" smtClean="0"/>
              <a:t>What did the colony do to supply laborers for the plantation fields?</a:t>
            </a:r>
          </a:p>
          <a:p>
            <a:r>
              <a:rPr lang="en-US" sz="2400" dirty="0" smtClean="0"/>
              <a:t>Why did Nathaniel Bacon and his followers attack Jamestown?</a:t>
            </a:r>
          </a:p>
          <a:p>
            <a:r>
              <a:rPr lang="en-US" sz="2400" dirty="0" smtClean="0"/>
              <a:t>Why was the southern part of Carolina more prosperous than the north?</a:t>
            </a:r>
          </a:p>
          <a:p>
            <a:r>
              <a:rPr lang="en-US" sz="2400" dirty="0" smtClean="0"/>
              <a:t>Who was John Locke, what did he do for Carolina? </a:t>
            </a:r>
          </a:p>
          <a:p>
            <a:r>
              <a:rPr lang="en-US" sz="2400" dirty="0" smtClean="0"/>
              <a:t>Why was the colony of Georgia established?</a:t>
            </a:r>
          </a:p>
          <a:p>
            <a:r>
              <a:rPr lang="en-US" sz="2400" dirty="0" smtClean="0"/>
              <a:t>What are missions?</a:t>
            </a:r>
          </a:p>
        </p:txBody>
      </p:sp>
    </p:spTree>
    <p:extLst>
      <p:ext uri="{BB962C8B-B14F-4D97-AF65-F5344CB8AC3E}">
        <p14:creationId xmlns:p14="http://schemas.microsoft.com/office/powerpoint/2010/main" val="3060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043190"/>
            <a:ext cx="4351023" cy="4455910"/>
          </a:xfrm>
        </p:spPr>
        <p:txBody>
          <a:bodyPr/>
          <a:lstStyle/>
          <a:p>
            <a:r>
              <a:rPr lang="en-US" sz="5400" dirty="0" smtClean="0"/>
              <a:t>Middle Colonies</a:t>
            </a:r>
            <a:br>
              <a:rPr lang="en-US" sz="54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Most diverse population in Colonial America</a:t>
            </a:r>
            <a:endParaRPr lang="en-US" sz="5400" dirty="0"/>
          </a:p>
        </p:txBody>
      </p:sp>
      <p:pic>
        <p:nvPicPr>
          <p:cNvPr id="1028" name="Picture 4" descr="Image result for middle and southern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35" y="1227673"/>
            <a:ext cx="61722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3940410"/>
            <a:ext cx="3020744" cy="576263"/>
          </a:xfrm>
        </p:spPr>
        <p:txBody>
          <a:bodyPr/>
          <a:lstStyle/>
          <a:p>
            <a:r>
              <a:rPr lang="en-US" dirty="0" smtClean="0"/>
              <a:t>patroons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154953" y="4516673"/>
            <a:ext cx="3020745" cy="1755338"/>
          </a:xfrm>
        </p:spPr>
        <p:txBody>
          <a:bodyPr>
            <a:noAutofit/>
          </a:bodyPr>
          <a:lstStyle/>
          <a:p>
            <a:r>
              <a:rPr lang="en-US" sz="1800" dirty="0" smtClean="0"/>
              <a:t>Wealthy landowners in New Netherland colony who brought at least 50 settlers to work the land given by the Dutch West India Company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68865" y="3927539"/>
            <a:ext cx="3050438" cy="57626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roprietary colony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568865" y="4503801"/>
            <a:ext cx="3050438" cy="150164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Colony in which the owner, “proprietor” owned all the land and controlled the government too</a:t>
            </a:r>
            <a:r>
              <a:rPr lang="en-US" sz="1600" dirty="0" smtClean="0"/>
              <a:t>.  </a:t>
            </a:r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83434" y="3940411"/>
            <a:ext cx="3050438" cy="576262"/>
          </a:xfrm>
        </p:spPr>
        <p:txBody>
          <a:bodyPr/>
          <a:lstStyle/>
          <a:p>
            <a:r>
              <a:rPr lang="en-US" dirty="0" smtClean="0"/>
              <a:t>pacifist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>
          <a:xfrm>
            <a:off x="7983434" y="4516673"/>
            <a:ext cx="3054127" cy="896341"/>
          </a:xfrm>
        </p:spPr>
        <p:txBody>
          <a:bodyPr>
            <a:noAutofit/>
          </a:bodyPr>
          <a:lstStyle/>
          <a:p>
            <a:r>
              <a:rPr lang="en-US" sz="2000" dirty="0" smtClean="0"/>
              <a:t>Person who refuses to use force or to fight in wars</a:t>
            </a:r>
            <a:endParaRPr lang="en-US" sz="2000" dirty="0"/>
          </a:p>
        </p:txBody>
      </p:sp>
      <p:pic>
        <p:nvPicPr>
          <p:cNvPr id="2050" name="Picture 2" descr="Image result for pacifists"/>
          <p:cNvPicPr>
            <a:picLocks noGrp="1" noChangeAspect="1" noChangeArrowheads="1"/>
          </p:cNvPicPr>
          <p:nvPr>
            <p:ph type="pic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2301"/>
          <a:stretch/>
        </p:blipFill>
        <p:spPr bwMode="auto">
          <a:xfrm>
            <a:off x="8289925" y="1981200"/>
            <a:ext cx="2085975" cy="1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prietary colony clip art"/>
          <p:cNvPicPr>
            <a:picLocks noGrp="1" noChangeAspect="1" noChangeArrowheads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" b="961"/>
          <a:stretch/>
        </p:blipFill>
        <p:spPr bwMode="auto">
          <a:xfrm>
            <a:off x="1676400" y="1978172"/>
            <a:ext cx="1612900" cy="20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310810"/>
            <a:ext cx="1511055" cy="16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5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and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603500"/>
            <a:ext cx="11036300" cy="4038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Oliver Cromwell</a:t>
            </a:r>
            <a:r>
              <a:rPr lang="en-US" sz="2000" dirty="0" smtClean="0"/>
              <a:t>, a Puritan who led the Parliamentary forces to defeat King Charles I in a civil war in England.  </a:t>
            </a:r>
          </a:p>
          <a:p>
            <a:r>
              <a:rPr lang="en-US" sz="2000" dirty="0" smtClean="0"/>
              <a:t>Charles I was beheaded after he was declared guilty of treason</a:t>
            </a:r>
          </a:p>
          <a:p>
            <a:r>
              <a:rPr lang="en-US" sz="2000" dirty="0" smtClean="0"/>
              <a:t>After the war ended, English men and women loyal to the king went to royal colonies like Virginia.  </a:t>
            </a:r>
          </a:p>
          <a:p>
            <a:r>
              <a:rPr lang="en-US" sz="2000" dirty="0" smtClean="0"/>
              <a:t>1660, England, known as “</a:t>
            </a:r>
            <a:r>
              <a:rPr lang="en-US" sz="2000" b="1" i="1" dirty="0" smtClean="0"/>
              <a:t>Restoration</a:t>
            </a:r>
            <a:r>
              <a:rPr lang="en-US" sz="2000" i="1" dirty="0" smtClean="0"/>
              <a:t>” </a:t>
            </a:r>
            <a:r>
              <a:rPr lang="en-US" sz="2000" dirty="0" smtClean="0"/>
              <a:t>Charles II restored the monarchy</a:t>
            </a:r>
          </a:p>
          <a:p>
            <a:r>
              <a:rPr lang="en-US" sz="2000" dirty="0" smtClean="0"/>
              <a:t>2 clusters of colonies: New England – and Virginia and Maryland in the south</a:t>
            </a:r>
          </a:p>
          <a:p>
            <a:pPr lvl="1"/>
            <a:r>
              <a:rPr lang="en-US" sz="1800" dirty="0" smtClean="0"/>
              <a:t>Between is colonial land controlled by Dutch</a:t>
            </a:r>
          </a:p>
          <a:p>
            <a:pPr lvl="1"/>
            <a:r>
              <a:rPr lang="en-US" sz="1800" dirty="0" smtClean="0"/>
              <a:t>1621 Dutch merchants formed Dutch West India Company to trade</a:t>
            </a:r>
          </a:p>
        </p:txBody>
      </p:sp>
    </p:spTree>
    <p:extLst>
      <p:ext uri="{BB962C8B-B14F-4D97-AF65-F5344CB8AC3E}">
        <p14:creationId xmlns:p14="http://schemas.microsoft.com/office/powerpoint/2010/main" val="198242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Netherland (a.k.a. New York)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425700"/>
            <a:ext cx="11252200" cy="4165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Bought from </a:t>
            </a:r>
            <a:r>
              <a:rPr lang="en-US" sz="2000" dirty="0" err="1" smtClean="0"/>
              <a:t>Manhates</a:t>
            </a:r>
            <a:r>
              <a:rPr lang="en-US" sz="2000" dirty="0" smtClean="0"/>
              <a:t> for beads and other goods (New Amsterdam, </a:t>
            </a:r>
            <a:br>
              <a:rPr lang="en-US" sz="2000" dirty="0" smtClean="0"/>
            </a:br>
            <a:r>
              <a:rPr lang="en-US" sz="2000" dirty="0" smtClean="0"/>
              <a:t>located on Manhattan Island)</a:t>
            </a:r>
          </a:p>
          <a:p>
            <a:r>
              <a:rPr lang="en-US" sz="2000" dirty="0" smtClean="0"/>
              <a:t>Became good seaport to and from Americas, soon families were sent over from </a:t>
            </a:r>
            <a:r>
              <a:rPr lang="en-US" sz="2000" b="1" i="1" dirty="0" smtClean="0"/>
              <a:t>Netherlands, Germany, Sweden and Finland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Dutch West India Company gave a large estate to anyone who brought at least 50 settlers to work the land </a:t>
            </a:r>
            <a:r>
              <a:rPr lang="en-US" sz="2000" dirty="0" smtClean="0">
                <a:sym typeface="Wingdings" panose="05000000000000000000" pitchFamily="2" charset="2"/>
              </a:rPr>
              <a:t> the wealthy landowners giving the land away are called </a:t>
            </a:r>
            <a:r>
              <a:rPr lang="en-US" sz="2000" b="1" dirty="0" smtClean="0">
                <a:sym typeface="Wingdings" panose="05000000000000000000" pitchFamily="2" charset="2"/>
              </a:rPr>
              <a:t>patroons, and ruled like kings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English wanted this great land that would connect the 2 groups of colonies, and sent a fleet in 1664 to attack New Amsterdam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New Amsterdam had to surrender, unprepared under P. Stuyvesant, and the land was given to King Charles II brother, the </a:t>
            </a:r>
            <a:r>
              <a:rPr lang="en-US" sz="2000" b="1" dirty="0" smtClean="0">
                <a:sym typeface="Wingdings" panose="05000000000000000000" pitchFamily="2" charset="2"/>
              </a:rPr>
              <a:t>Duke of York</a:t>
            </a:r>
            <a:r>
              <a:rPr lang="en-US" sz="2000" dirty="0" smtClean="0">
                <a:sym typeface="Wingdings" panose="05000000000000000000" pitchFamily="2" charset="2"/>
              </a:rPr>
              <a:t>, renaming it </a:t>
            </a:r>
            <a:r>
              <a:rPr lang="en-US" sz="2000" b="1" dirty="0" smtClean="0">
                <a:sym typeface="Wingdings" panose="05000000000000000000" pitchFamily="2" charset="2"/>
              </a:rPr>
              <a:t>New York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  <p:pic>
        <p:nvPicPr>
          <p:cNvPr id="4098" name="Picture 2" descr="Image result for colonial duke of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626359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2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11087100" cy="391160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Proprietary colony</a:t>
            </a:r>
            <a:r>
              <a:rPr lang="en-US" sz="2200" dirty="0" smtClean="0"/>
              <a:t>, the owner, owned all the land and controlled the government</a:t>
            </a:r>
          </a:p>
          <a:p>
            <a:r>
              <a:rPr lang="en-US" sz="2200" b="1" dirty="0" smtClean="0"/>
              <a:t>Different</a:t>
            </a:r>
            <a:r>
              <a:rPr lang="en-US" sz="2200" dirty="0" smtClean="0"/>
              <a:t> from N.E. Colonies where voters elected the governor and an assembly</a:t>
            </a:r>
            <a:endParaRPr lang="en-US" sz="2200" dirty="0"/>
          </a:p>
          <a:p>
            <a:r>
              <a:rPr lang="en-US" sz="2200" dirty="0" smtClean="0"/>
              <a:t>Most settlers lived in the Hudson River Valley</a:t>
            </a:r>
          </a:p>
          <a:p>
            <a:r>
              <a:rPr lang="en-US" sz="2200" dirty="0" smtClean="0"/>
              <a:t>Duke of York promised freedom of religion and to keep their property – resulting in most Dutch colonists to remain in NY. </a:t>
            </a:r>
            <a:endParaRPr lang="en-US" sz="2200" dirty="0"/>
          </a:p>
          <a:p>
            <a:r>
              <a:rPr lang="en-US" sz="2200" dirty="0" smtClean="0"/>
              <a:t>By 1683 population grew from 8,000 to 12,000; and in 1691, English government allowed NY to elect a legislature, making it a representative government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064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11214100" cy="40767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Duke of York gave southern part of his colony to </a:t>
            </a:r>
            <a:r>
              <a:rPr lang="en-US" sz="2000" b="1" dirty="0" smtClean="0"/>
              <a:t>Lord John Berkeley </a:t>
            </a:r>
            <a:r>
              <a:rPr lang="en-US" sz="2000" dirty="0" smtClean="0"/>
              <a:t>and </a:t>
            </a:r>
            <a:r>
              <a:rPr lang="en-US" sz="2000" b="1" dirty="0" smtClean="0"/>
              <a:t>Sir George Carteret</a:t>
            </a:r>
            <a:r>
              <a:rPr lang="en-US" sz="2000" dirty="0" smtClean="0"/>
              <a:t>, naming it New Jersey (after English island)</a:t>
            </a:r>
          </a:p>
          <a:p>
            <a:r>
              <a:rPr lang="en-US" sz="2000" b="1" dirty="0" smtClean="0"/>
              <a:t>To attract settlers, proprietors offered: </a:t>
            </a:r>
          </a:p>
          <a:p>
            <a:pPr lvl="1"/>
            <a:r>
              <a:rPr lang="en-US" sz="2000" b="1" dirty="0" smtClean="0"/>
              <a:t>large tracts of land</a:t>
            </a:r>
          </a:p>
          <a:p>
            <a:pPr lvl="1"/>
            <a:r>
              <a:rPr lang="en-US" sz="2000" b="1" dirty="0" smtClean="0"/>
              <a:t>promised freedom of religion, </a:t>
            </a:r>
          </a:p>
          <a:p>
            <a:pPr lvl="1"/>
            <a:r>
              <a:rPr lang="en-US" sz="2000" b="1" dirty="0" smtClean="0"/>
              <a:t>trial by jury, </a:t>
            </a:r>
          </a:p>
          <a:p>
            <a:pPr lvl="1"/>
            <a:r>
              <a:rPr lang="en-US" sz="2000" b="1" dirty="0" smtClean="0"/>
              <a:t>and a representative assembly </a:t>
            </a:r>
          </a:p>
          <a:p>
            <a:r>
              <a:rPr lang="en-US" sz="2000" dirty="0" smtClean="0"/>
              <a:t>Didn’t have success in profits because of the </a:t>
            </a:r>
            <a:r>
              <a:rPr lang="en-US" sz="2000" b="1" dirty="0" smtClean="0"/>
              <a:t>lack of natural harbors</a:t>
            </a:r>
            <a:r>
              <a:rPr lang="en-US" sz="2000" dirty="0" smtClean="0"/>
              <a:t>, and was sold (east and west) and became a royal colony because it was passed back in the hands of the king in 1702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694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603500"/>
            <a:ext cx="11150600" cy="34163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William Penn, requested land from King Charles, from a loan Penn’s father lent the king.  </a:t>
            </a:r>
          </a:p>
          <a:p>
            <a:r>
              <a:rPr lang="en-US" sz="2000" dirty="0" smtClean="0"/>
              <a:t>The tract of land stretched inland from the Delaware River, Pennsylvania</a:t>
            </a:r>
          </a:p>
          <a:p>
            <a:r>
              <a:rPr lang="en-US" sz="2000" dirty="0" smtClean="0"/>
              <a:t>Penn belonged to the </a:t>
            </a:r>
            <a:r>
              <a:rPr lang="en-US" sz="2000" b="1" dirty="0" smtClean="0"/>
              <a:t>Quakers</a:t>
            </a:r>
            <a:r>
              <a:rPr lang="en-US" sz="2000" dirty="0" smtClean="0"/>
              <a:t>, a dissenter group of the Protestants, that believed every individual had an “inner light” that could guide them to salvation – they believed everyone was equal in God’s sight, were tolerant of other views, but firm</a:t>
            </a:r>
          </a:p>
          <a:p>
            <a:r>
              <a:rPr lang="en-US" sz="2000" dirty="0" smtClean="0"/>
              <a:t>Quakers were seen as a threat to England’s established traditions, many were fined, jailed, and executed</a:t>
            </a:r>
          </a:p>
          <a:p>
            <a:r>
              <a:rPr lang="en-US" sz="2000" dirty="0" smtClean="0"/>
              <a:t>They were also pacifists, refusing to fight in wars or use force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77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1129</TotalTime>
  <Words>1384</Words>
  <Application>Microsoft Office PowerPoint</Application>
  <PresentationFormat>Widescreen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Ion Boardroom</vt:lpstr>
      <vt:lpstr>1. What did the Mayflower Compact and the Fundamental Orders of Connecticut have in common?  2. What freedom did Rhode Island offer that other colonies did not?</vt:lpstr>
      <vt:lpstr>The Middle and Southern Colonies</vt:lpstr>
      <vt:lpstr>Middle Colonies  Most diverse population in Colonial America</vt:lpstr>
      <vt:lpstr>Key Terms</vt:lpstr>
      <vt:lpstr>England and the Colonies</vt:lpstr>
      <vt:lpstr>New Netherland (a.k.a. New York)</vt:lpstr>
      <vt:lpstr>New York</vt:lpstr>
      <vt:lpstr>New Jersey</vt:lpstr>
      <vt:lpstr>Pennsylvania</vt:lpstr>
      <vt:lpstr>Holy Experiment</vt:lpstr>
      <vt:lpstr>Complete the following chart</vt:lpstr>
      <vt:lpstr>Answer the following questions</vt:lpstr>
      <vt:lpstr>Southern Colonies</vt:lpstr>
      <vt:lpstr>Key Terms</vt:lpstr>
      <vt:lpstr>Maryland</vt:lpstr>
      <vt:lpstr>Virginia</vt:lpstr>
      <vt:lpstr>Carolinas</vt:lpstr>
      <vt:lpstr>The Split  </vt:lpstr>
      <vt:lpstr>Georgia</vt:lpstr>
      <vt:lpstr>Southern Colony Questions</vt:lpstr>
    </vt:vector>
  </TitlesOfParts>
  <Company>Charlotte-Mecklenburg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Orlando, Amanda K.</dc:creator>
  <cp:lastModifiedBy>Orlando, Amanda K.</cp:lastModifiedBy>
  <cp:revision>37</cp:revision>
  <cp:lastPrinted>2016-09-27T12:36:07Z</cp:lastPrinted>
  <dcterms:created xsi:type="dcterms:W3CDTF">2016-09-25T23:42:07Z</dcterms:created>
  <dcterms:modified xsi:type="dcterms:W3CDTF">2018-09-24T20:38:08Z</dcterms:modified>
</cp:coreProperties>
</file>