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American Revolution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Patriots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– </a:t>
            </a:r>
            <a:r>
              <a:rPr lang="en-US" dirty="0"/>
              <a:t>American colonists who fought for independence from Great Britain during the Revolution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66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Continental Army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– </a:t>
            </a:r>
            <a:r>
              <a:rPr lang="en-US" dirty="0"/>
              <a:t>militia created by the Second Continental Congress to defend the American colonies from Great Britain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17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Continental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– </a:t>
            </a:r>
            <a:r>
              <a:rPr lang="en-US" dirty="0"/>
              <a:t>meeting of colonial delegates that created the Olive Branch Petition and established the Continental Army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8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Loyalist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– </a:t>
            </a:r>
            <a:r>
              <a:rPr lang="en-US" dirty="0"/>
              <a:t>colonists that sided with Britain in the American Revolution, 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67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Olive Branch 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– </a:t>
            </a:r>
            <a:r>
              <a:rPr lang="en-US" dirty="0"/>
              <a:t>final request for peace written to King George III asking that Britain protect the colonists’ rights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7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– </a:t>
            </a:r>
            <a:r>
              <a:rPr lang="en-US" dirty="0"/>
              <a:t>pamphlet written by Thomas Paine that convinced many American colonists of the need to break away from Britain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21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– </a:t>
            </a:r>
            <a:r>
              <a:rPr lang="en-US" dirty="0"/>
              <a:t>document written to declare the colonies free from British rule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7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– </a:t>
            </a:r>
            <a:r>
              <a:rPr lang="en-US" dirty="0"/>
              <a:t>introduction to the Declaration of Independence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8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Stamp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10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British </a:t>
            </a:r>
            <a:r>
              <a:rPr lang="en-US" dirty="0"/>
              <a:t>tax on all paper goods, colonists boycott and this act is repealed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0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Quartering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Colonists are forced to house British troops in their homes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0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Townshend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British </a:t>
            </a:r>
            <a:r>
              <a:rPr lang="en-US" dirty="0"/>
              <a:t>places tax on glass, lead, paint, and tea for colonists; repealed except tea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6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 </a:t>
            </a:r>
            <a:r>
              <a:rPr lang="en-US" dirty="0"/>
              <a:t>that gave British East India Company a monopoly over tea in the colonies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2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Intolerable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 </a:t>
            </a:r>
            <a:r>
              <a:rPr lang="en-US" dirty="0"/>
              <a:t>designed to punish Boston for the Boston Tea Party, by closing Boston Harbor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2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Sons of Liberty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secret </a:t>
            </a:r>
            <a:r>
              <a:rPr lang="en-US" dirty="0"/>
              <a:t>society that organized protests and sometimes resorted to violence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5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en-US" dirty="0"/>
              <a:t>ideas or information designed and spread to influence opinion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14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Committees of Correspondence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– </a:t>
            </a:r>
            <a:r>
              <a:rPr lang="en-US" dirty="0"/>
              <a:t>group that wrote about the grievances to protest against the British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4456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</TotalTime>
  <Words>252</Words>
  <Application>Microsoft Office PowerPoint</Application>
  <PresentationFormat>Widescreen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Parcel</vt:lpstr>
      <vt:lpstr>Visual vocabulary</vt:lpstr>
      <vt:lpstr>Stamp Act</vt:lpstr>
      <vt:lpstr>Quartering Act</vt:lpstr>
      <vt:lpstr>Townshend Acts</vt:lpstr>
      <vt:lpstr>Tea Act</vt:lpstr>
      <vt:lpstr>Intolerable Acts</vt:lpstr>
      <vt:lpstr>Sons of Liberty</vt:lpstr>
      <vt:lpstr>Propaganda</vt:lpstr>
      <vt:lpstr>Committees of Correspondence</vt:lpstr>
      <vt:lpstr>Patriots</vt:lpstr>
      <vt:lpstr>Continental Army</vt:lpstr>
      <vt:lpstr>Second Continental Congress</vt:lpstr>
      <vt:lpstr>Loyalist</vt:lpstr>
      <vt:lpstr>Olive Branch Petition</vt:lpstr>
      <vt:lpstr>Common Sense</vt:lpstr>
      <vt:lpstr>Declaration of Independence</vt:lpstr>
      <vt:lpstr>Preamble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Orlando, Amanda K.</dc:creator>
  <cp:lastModifiedBy>Orlando, Amanda K.</cp:lastModifiedBy>
  <cp:revision>2</cp:revision>
  <dcterms:created xsi:type="dcterms:W3CDTF">2018-10-05T13:40:42Z</dcterms:created>
  <dcterms:modified xsi:type="dcterms:W3CDTF">2018-10-05T13:55:59Z</dcterms:modified>
</cp:coreProperties>
</file>